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80" r:id="rId9"/>
    <p:sldId id="262" r:id="rId10"/>
    <p:sldId id="263" r:id="rId11"/>
    <p:sldId id="266" r:id="rId12"/>
    <p:sldId id="264" r:id="rId13"/>
    <p:sldId id="275" r:id="rId14"/>
    <p:sldId id="296" r:id="rId15"/>
    <p:sldId id="276" r:id="rId16"/>
    <p:sldId id="307" r:id="rId17"/>
    <p:sldId id="277" r:id="rId18"/>
    <p:sldId id="278" r:id="rId19"/>
    <p:sldId id="295" r:id="rId20"/>
    <p:sldId id="279" r:id="rId21"/>
    <p:sldId id="308" r:id="rId22"/>
    <p:sldId id="309" r:id="rId23"/>
    <p:sldId id="313" r:id="rId24"/>
    <p:sldId id="281" r:id="rId25"/>
    <p:sldId id="283" r:id="rId26"/>
    <p:sldId id="285" r:id="rId27"/>
    <p:sldId id="317" r:id="rId28"/>
    <p:sldId id="314" r:id="rId29"/>
    <p:sldId id="315" r:id="rId30"/>
    <p:sldId id="284" r:id="rId31"/>
    <p:sldId id="303" r:id="rId32"/>
    <p:sldId id="286" r:id="rId33"/>
    <p:sldId id="292" r:id="rId34"/>
    <p:sldId id="282" r:id="rId35"/>
    <p:sldId id="294" r:id="rId36"/>
    <p:sldId id="287" r:id="rId37"/>
    <p:sldId id="293" r:id="rId38"/>
    <p:sldId id="321" r:id="rId39"/>
    <p:sldId id="291" r:id="rId40"/>
    <p:sldId id="288" r:id="rId41"/>
    <p:sldId id="289" r:id="rId42"/>
    <p:sldId id="290" r:id="rId43"/>
    <p:sldId id="298" r:id="rId44"/>
    <p:sldId id="320" r:id="rId45"/>
    <p:sldId id="300" r:id="rId46"/>
    <p:sldId id="301" r:id="rId47"/>
    <p:sldId id="304" r:id="rId48"/>
    <p:sldId id="305" r:id="rId49"/>
    <p:sldId id="306" r:id="rId50"/>
    <p:sldId id="302" r:id="rId51"/>
    <p:sldId id="322" r:id="rId52"/>
    <p:sldId id="311" r:id="rId53"/>
    <p:sldId id="323" r:id="rId54"/>
    <p:sldId id="297" r:id="rId55"/>
    <p:sldId id="318" r:id="rId56"/>
    <p:sldId id="324" r:id="rId57"/>
    <p:sldId id="267" r:id="rId58"/>
    <p:sldId id="269" r:id="rId59"/>
    <p:sldId id="270" r:id="rId60"/>
    <p:sldId id="271" r:id="rId61"/>
    <p:sldId id="268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160" dt="2022-04-20T15:24:22.7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15" autoAdjust="0"/>
    <p:restoredTop sz="85252" autoAdjust="0"/>
  </p:normalViewPr>
  <p:slideViewPr>
    <p:cSldViewPr snapToGrid="0">
      <p:cViewPr varScale="1">
        <p:scale>
          <a:sx n="54" d="100"/>
          <a:sy n="54" d="100"/>
        </p:scale>
        <p:origin x="14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2-04-20T15:28:51.345" v="9140" actId="20577"/>
      <pc:docMkLst>
        <pc:docMk/>
      </pc:docMkLst>
      <pc:sldChg chg="modSp mod">
        <pc:chgData name="Weifeng Xu" userId="e7aed605-a3dd-4d5a-a692-a87037af107b" providerId="ADAL" clId="{51BD2A79-80D4-433F-A732-2B17722F1121}" dt="2021-11-21T20:43:54.744" v="7943" actId="20577"/>
        <pc:sldMkLst>
          <pc:docMk/>
          <pc:sldMk cId="162022530" sldId="256"/>
        </pc:sldMkLst>
        <pc:spChg chg="mod">
          <ac:chgData name="Weifeng Xu" userId="e7aed605-a3dd-4d5a-a692-a87037af107b" providerId="ADAL" clId="{51BD2A79-80D4-433F-A732-2B17722F1121}" dt="2021-11-21T20:43:54.744" v="7943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NotesTx">
        <pc:chgData name="Weifeng Xu" userId="e7aed605-a3dd-4d5a-a692-a87037af107b" providerId="ADAL" clId="{51BD2A79-80D4-433F-A732-2B17722F1121}" dt="2021-11-23T23:26:01.352" v="8653"/>
        <pc:sldMkLst>
          <pc:docMk/>
          <pc:sldMk cId="4125712443" sldId="259"/>
        </pc:sldMkLst>
      </pc:sldChg>
      <pc:sldChg chg="addSp delSp modSp mod">
        <pc:chgData name="Weifeng Xu" userId="e7aed605-a3dd-4d5a-a692-a87037af107b" providerId="ADAL" clId="{51BD2A79-80D4-433F-A732-2B17722F1121}" dt="2021-11-23T13:49:00.114" v="8444" actId="13822"/>
        <pc:sldMkLst>
          <pc:docMk/>
          <pc:sldMk cId="2208928310" sldId="260"/>
        </pc:sldMkLst>
        <pc:spChg chg="add del">
          <ac:chgData name="Weifeng Xu" userId="e7aed605-a3dd-4d5a-a692-a87037af107b" providerId="ADAL" clId="{51BD2A79-80D4-433F-A732-2B17722F1121}" dt="2021-11-23T13:47:26.914" v="8431" actId="11529"/>
          <ac:spMkLst>
            <pc:docMk/>
            <pc:sldMk cId="2208928310" sldId="260"/>
            <ac:spMk id="5" creationId="{BEBED423-96E0-4587-BF37-112DB6B8B194}"/>
          </ac:spMkLst>
        </pc:spChg>
        <pc:spChg chg="add mod">
          <ac:chgData name="Weifeng Xu" userId="e7aed605-a3dd-4d5a-a692-a87037af107b" providerId="ADAL" clId="{51BD2A79-80D4-433F-A732-2B17722F1121}" dt="2021-11-23T13:48:38.874" v="8442" actId="1582"/>
          <ac:spMkLst>
            <pc:docMk/>
            <pc:sldMk cId="2208928310" sldId="260"/>
            <ac:spMk id="7" creationId="{76C3F40A-9284-4C41-A8F0-64FE49968E3E}"/>
          </ac:spMkLst>
        </pc:spChg>
        <pc:picChg chg="mod">
          <ac:chgData name="Weifeng Xu" userId="e7aed605-a3dd-4d5a-a692-a87037af107b" providerId="ADAL" clId="{51BD2A79-80D4-433F-A732-2B17722F1121}" dt="2021-11-23T13:48:13.838" v="8439" actId="14100"/>
          <ac:picMkLst>
            <pc:docMk/>
            <pc:sldMk cId="2208928310" sldId="260"/>
            <ac:picMk id="6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23T13:49:00.114" v="8444" actId="13822"/>
          <ac:cxnSpMkLst>
            <pc:docMk/>
            <pc:sldMk cId="2208928310" sldId="260"/>
            <ac:cxnSpMk id="9" creationId="{79B8E92E-627B-4D4C-BF72-D4E326A4A6B0}"/>
          </ac:cxnSpMkLst>
        </pc:cxnChg>
      </pc:sldChg>
      <pc:sldChg chg="modSp mod ord">
        <pc:chgData name="Weifeng Xu" userId="e7aed605-a3dd-4d5a-a692-a87037af107b" providerId="ADAL" clId="{51BD2A79-80D4-433F-A732-2B17722F1121}" dt="2021-11-14T02:50:20.985" v="615" actId="6549"/>
        <pc:sldMkLst>
          <pc:docMk/>
          <pc:sldMk cId="2594759916" sldId="262"/>
        </pc:sldMkLst>
        <pc:spChg chg="mod">
          <ac:chgData name="Weifeng Xu" userId="e7aed605-a3dd-4d5a-a692-a87037af107b" providerId="ADAL" clId="{51BD2A79-80D4-433F-A732-2B17722F1121}" dt="2021-11-14T00:10:58.040" v="388" actId="20577"/>
          <ac:spMkLst>
            <pc:docMk/>
            <pc:sldMk cId="2594759916" sldId="262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4T02:50:20.985" v="615" actId="6549"/>
          <ac:spMkLst>
            <pc:docMk/>
            <pc:sldMk cId="2594759916" sldId="262"/>
            <ac:spMk id="3" creationId="{00000000-0000-0000-0000-000000000000}"/>
          </ac:spMkLst>
        </pc:spChg>
      </pc:sldChg>
      <pc:sldChg chg="ord">
        <pc:chgData name="Weifeng Xu" userId="e7aed605-a3dd-4d5a-a692-a87037af107b" providerId="ADAL" clId="{51BD2A79-80D4-433F-A732-2B17722F1121}" dt="2021-11-13T16:27:40.166" v="376"/>
        <pc:sldMkLst>
          <pc:docMk/>
          <pc:sldMk cId="3112459456" sldId="263"/>
        </pc:sldMkLst>
      </pc:sldChg>
      <pc:sldChg chg="modSp mod">
        <pc:chgData name="Weifeng Xu" userId="e7aed605-a3dd-4d5a-a692-a87037af107b" providerId="ADAL" clId="{51BD2A79-80D4-433F-A732-2B17722F1121}" dt="2021-11-23T14:10:24.693" v="8461" actId="20577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1-11-14T00:16:38.954" v="396" actId="2057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4:10:24.693" v="8461" actId="20577"/>
          <ac:spMkLst>
            <pc:docMk/>
            <pc:sldMk cId="4072206857" sldId="264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15:08:04.302" v="4104" actId="108"/>
          <ac:spMkLst>
            <pc:docMk/>
            <pc:sldMk cId="4072206857" sldId="264"/>
            <ac:spMk id="7" creationId="{00000000-0000-0000-0000-000000000000}"/>
          </ac:spMkLst>
        </pc:spChg>
      </pc:sldChg>
      <pc:sldChg chg="modSp mod ord">
        <pc:chgData name="Weifeng Xu" userId="e7aed605-a3dd-4d5a-a692-a87037af107b" providerId="ADAL" clId="{51BD2A79-80D4-433F-A732-2B17722F1121}" dt="2021-11-13T16:27:40.166" v="376"/>
        <pc:sldMkLst>
          <pc:docMk/>
          <pc:sldMk cId="1032879925" sldId="266"/>
        </pc:sldMkLst>
        <pc:spChg chg="mod">
          <ac:chgData name="Weifeng Xu" userId="e7aed605-a3dd-4d5a-a692-a87037af107b" providerId="ADAL" clId="{51BD2A79-80D4-433F-A732-2B17722F1121}" dt="2021-11-02T13:30:48.564" v="2" actId="6549"/>
          <ac:spMkLst>
            <pc:docMk/>
            <pc:sldMk cId="1032879925" sldId="266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1-11-14T00:22:35.677" v="489" actId="114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2-04-20T14:44:08.120" v="9082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2-04-20T14:44:02.020" v="9081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spChg chg="add del mod">
          <ac:chgData name="Weifeng Xu" userId="e7aed605-a3dd-4d5a-a692-a87037af107b" providerId="ADAL" clId="{51BD2A79-80D4-433F-A732-2B17722F1121}" dt="2022-04-20T14:43:14.647" v="9071" actId="478"/>
          <ac:spMkLst>
            <pc:docMk/>
            <pc:sldMk cId="1745657891" sldId="278"/>
            <ac:spMk id="23" creationId="{CA913362-F5DF-4E0C-9F2F-80B0248B947C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del mod">
          <ac:chgData name="Weifeng Xu" userId="e7aed605-a3dd-4d5a-a692-a87037af107b" providerId="ADAL" clId="{51BD2A79-80D4-433F-A732-2B17722F1121}" dt="2022-04-20T14:41:08.153" v="9035" actId="478"/>
          <ac:picMkLst>
            <pc:docMk/>
            <pc:sldMk cId="1745657891" sldId="278"/>
            <ac:picMk id="19" creationId="{81FC4FA9-5356-4145-82FE-CB549113066D}"/>
          </ac:picMkLst>
        </pc:picChg>
        <pc:picChg chg="add mod">
          <ac:chgData name="Weifeng Xu" userId="e7aed605-a3dd-4d5a-a692-a87037af107b" providerId="ADAL" clId="{51BD2A79-80D4-433F-A732-2B17722F1121}" dt="2022-04-20T14:44:08.120" v="9082" actId="1076"/>
          <ac:picMkLst>
            <pc:docMk/>
            <pc:sldMk cId="1745657891" sldId="278"/>
            <ac:picMk id="22" creationId="{236FDC01-98A3-46C7-B0B1-D8C818AF4F2C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2-04-20T15:03:08" v="9096" actId="1076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21T14:44:42.556" v="6772"/>
          <ac:spMkLst>
            <pc:docMk/>
            <pc:sldMk cId="3258344019" sldId="279"/>
            <ac:spMk id="3" creationId="{26ACDBD0-3A65-408A-8187-7ABEBDF6BA1C}"/>
          </ac:spMkLst>
        </pc:spChg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2-04-20T15:03:08" v="9096" actId="1076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21T14:45:13.358" v="6812" actId="20577"/>
          <ac:spMkLst>
            <pc:docMk/>
            <pc:sldMk cId="3258344019" sldId="279"/>
            <ac:spMk id="7" creationId="{EF2346CE-FB7D-48F9-A1F2-420412B7FFDD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2-04-20T15:03:07.468" v="9095" actId="14100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04-20T15:02:36.157" v="9090" actId="1076"/>
          <ac:picMkLst>
            <pc:docMk/>
            <pc:sldMk cId="3258344019" sldId="279"/>
            <ac:picMk id="15" creationId="{E127BD6B-0A9A-44F4-ADB9-6E767AE6CB2D}"/>
          </ac:picMkLst>
        </pc:picChg>
        <pc:picChg chg="add del mod">
          <ac:chgData name="Weifeng Xu" userId="e7aed605-a3dd-4d5a-a692-a87037af107b" providerId="ADAL" clId="{51BD2A79-80D4-433F-A732-2B17722F1121}" dt="2022-04-20T15:02:30.928" v="9088" actId="478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modSp mod">
        <pc:chgData name="Weifeng Xu" userId="e7aed605-a3dd-4d5a-a692-a87037af107b" providerId="ADAL" clId="{51BD2A79-80D4-433F-A732-2B17722F1121}" dt="2021-11-23T14:04:28.192" v="8447" actId="207"/>
        <pc:sldMkLst>
          <pc:docMk/>
          <pc:sldMk cId="2958228393" sldId="280"/>
        </pc:sldMkLst>
        <pc:spChg chg="mod">
          <ac:chgData name="Weifeng Xu" userId="e7aed605-a3dd-4d5a-a692-a87037af107b" providerId="ADAL" clId="{51BD2A79-80D4-433F-A732-2B17722F1121}" dt="2021-11-23T14:04:28.192" v="8447" actId="207"/>
          <ac:spMkLst>
            <pc:docMk/>
            <pc:sldMk cId="2958228393" sldId="280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30T18:13:21.943" v="9000" actId="1076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1-11-14T00:24:00.634" v="495" actId="20577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30T18:12:42.823" v="8993" actId="14100"/>
          <ac:spMkLst>
            <pc:docMk/>
            <pc:sldMk cId="241456241" sldId="281"/>
            <ac:spMk id="3" creationId="{00000000-0000-0000-0000-000000000000}"/>
          </ac:spMkLst>
        </pc:spChg>
        <pc:picChg chg="del mod">
          <ac:chgData name="Weifeng Xu" userId="e7aed605-a3dd-4d5a-a692-a87037af107b" providerId="ADAL" clId="{51BD2A79-80D4-433F-A732-2B17722F1121}" dt="2021-11-20T00:44:34.667" v="4487" actId="478"/>
          <ac:picMkLst>
            <pc:docMk/>
            <pc:sldMk cId="241456241" sldId="281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30T18:13:21.943" v="9000" actId="1076"/>
          <ac:picMkLst>
            <pc:docMk/>
            <pc:sldMk cId="241456241" sldId="281"/>
            <ac:picMk id="5" creationId="{4E9D3505-B81C-4614-AC04-667A260F6980}"/>
          </ac:picMkLst>
        </pc:pic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addSp delSp modSp mod ord modNotesTx">
        <pc:chgData name="Weifeng Xu" userId="e7aed605-a3dd-4d5a-a692-a87037af107b" providerId="ADAL" clId="{51BD2A79-80D4-433F-A732-2B17722F1121}" dt="2021-11-30T23:24:15.154" v="9020" actId="20577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20T01:32:43.168" v="5226" actId="20577"/>
          <ac:spMkLst>
            <pc:docMk/>
            <pc:sldMk cId="2685611999" sldId="283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30T23:24:15.154" v="9020" actId="20577"/>
          <ac:spMkLst>
            <pc:docMk/>
            <pc:sldMk cId="2685611999" sldId="283"/>
            <ac:spMk id="3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2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6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8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0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36:54.626" v="5238" actId="478"/>
          <ac:spMkLst>
            <pc:docMk/>
            <pc:sldMk cId="2685611999" sldId="283"/>
            <ac:spMk id="23" creationId="{D535DB8E-D4BA-437E-B4D1-27A0EC58E97C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9T19:45:23.749" v="4112" actId="478"/>
          <ac:picMkLst>
            <pc:docMk/>
            <pc:sldMk cId="2685611999" sldId="283"/>
            <ac:picMk id="29" creationId="{00000000-0000-0000-0000-000000000000}"/>
          </ac:picMkLst>
        </pc:picChg>
        <pc:cxnChg chg="del mod">
          <ac:chgData name="Weifeng Xu" userId="e7aed605-a3dd-4d5a-a692-a87037af107b" providerId="ADAL" clId="{51BD2A79-80D4-433F-A732-2B17722F1121}" dt="2021-11-19T19:45:28.846" v="4113" actId="478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modSp mod">
        <pc:chgData name="Weifeng Xu" userId="e7aed605-a3dd-4d5a-a692-a87037af107b" providerId="ADAL" clId="{51BD2A79-80D4-433F-A732-2B17722F1121}" dt="2021-11-20T02:14:00.417" v="5581" actId="14100"/>
        <pc:sldMkLst>
          <pc:docMk/>
          <pc:sldMk cId="4217534348" sldId="284"/>
        </pc:sldMkLst>
        <pc:spChg chg="mod">
          <ac:chgData name="Weifeng Xu" userId="e7aed605-a3dd-4d5a-a692-a87037af107b" providerId="ADAL" clId="{51BD2A79-80D4-433F-A732-2B17722F1121}" dt="2021-11-20T02:10:10.147" v="5507" actId="6549"/>
          <ac:spMkLst>
            <pc:docMk/>
            <pc:sldMk cId="4217534348" sldId="284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1:04.094" v="5511" actId="208"/>
          <ac:spMkLst>
            <pc:docMk/>
            <pc:sldMk cId="4217534348" sldId="284"/>
            <ac:spMk id="33" creationId="{5070154F-967D-4503-896B-C5A6FEB54E59}"/>
          </ac:spMkLst>
        </pc:spChg>
        <pc:spChg chg="add mod">
          <ac:chgData name="Weifeng Xu" userId="e7aed605-a3dd-4d5a-a692-a87037af107b" providerId="ADAL" clId="{51BD2A79-80D4-433F-A732-2B17722F1121}" dt="2021-11-20T02:13:10.727" v="5577" actId="1076"/>
          <ac:spMkLst>
            <pc:docMk/>
            <pc:sldMk cId="4217534348" sldId="284"/>
            <ac:spMk id="35" creationId="{EE5E998F-07BD-438D-93BB-29F59F124E94}"/>
          </ac:spMkLst>
        </pc:spChg>
        <pc:spChg chg="mod">
          <ac:chgData name="Weifeng Xu" userId="e7aed605-a3dd-4d5a-a692-a87037af107b" providerId="ADAL" clId="{51BD2A79-80D4-433F-A732-2B17722F1121}" dt="2021-11-20T02:11:30.077" v="5512" actId="14100"/>
          <ac:spMkLst>
            <pc:docMk/>
            <pc:sldMk cId="4217534348" sldId="284"/>
            <ac:spMk id="4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3:14.788" v="5578" actId="404"/>
          <ac:spMkLst>
            <pc:docMk/>
            <pc:sldMk cId="4217534348" sldId="284"/>
            <ac:spMk id="44" creationId="{E603C5DC-40AF-4424-A82F-ABD237AD0D95}"/>
          </ac:spMkLst>
        </pc:spChg>
        <pc:cxnChg chg="add">
          <ac:chgData name="Weifeng Xu" userId="e7aed605-a3dd-4d5a-a692-a87037af107b" providerId="ADAL" clId="{51BD2A79-80D4-433F-A732-2B17722F1121}" dt="2021-11-20T02:13:26.435" v="5579" actId="11529"/>
          <ac:cxnSpMkLst>
            <pc:docMk/>
            <pc:sldMk cId="4217534348" sldId="284"/>
            <ac:cxnSpMk id="17" creationId="{DBAECC2C-B1F1-4E0E-8F9E-659CD6E8CCF2}"/>
          </ac:cxnSpMkLst>
        </pc:cxnChg>
        <pc:cxnChg chg="add mod">
          <ac:chgData name="Weifeng Xu" userId="e7aed605-a3dd-4d5a-a692-a87037af107b" providerId="ADAL" clId="{51BD2A79-80D4-433F-A732-2B17722F1121}" dt="2021-11-20T02:14:00.417" v="5581" actId="14100"/>
          <ac:cxnSpMkLst>
            <pc:docMk/>
            <pc:sldMk cId="4217534348" sldId="284"/>
            <ac:cxnSpMk id="27" creationId="{59487FE7-355C-4763-978C-90DAB3F3293D}"/>
          </ac:cxnSpMkLst>
        </pc:cxnChg>
      </pc:sldChg>
      <pc:sldChg chg="ord">
        <pc:chgData name="Weifeng Xu" userId="e7aed605-a3dd-4d5a-a692-a87037af107b" providerId="ADAL" clId="{51BD2A79-80D4-433F-A732-2B17722F1121}" dt="2021-11-20T02:15:14.095" v="5585"/>
        <pc:sldMkLst>
          <pc:docMk/>
          <pc:sldMk cId="2046835620" sldId="285"/>
        </pc:sldMkLst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30T23:42:58.333" v="9032" actId="20577"/>
        <pc:sldMkLst>
          <pc:docMk/>
          <pc:sldMk cId="2166721562" sldId="287"/>
        </pc:sldMkLst>
        <pc:spChg chg="mod">
          <ac:chgData name="Weifeng Xu" userId="e7aed605-a3dd-4d5a-a692-a87037af107b" providerId="ADAL" clId="{51BD2A79-80D4-433F-A732-2B17722F1121}" dt="2021-11-30T23:42:58.333" v="9032" actId="20577"/>
          <ac:spMkLst>
            <pc:docMk/>
            <pc:sldMk cId="2166721562" sldId="287"/>
            <ac:spMk id="2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1-11-21T15:43:13.543" v="7123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21T15:43:13.543" v="7123" actId="20577"/>
          <ac:spMkLst>
            <pc:docMk/>
            <pc:sldMk cId="1778141131" sldId="29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6T04:15:59.049" v="1785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8T15:30:38.499" v="2181" actId="6549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21T01:32:34.625" v="6128" actId="20577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spChg chg="add mod">
          <ac:chgData name="Weifeng Xu" userId="e7aed605-a3dd-4d5a-a692-a87037af107b" providerId="ADAL" clId="{51BD2A79-80D4-433F-A732-2B17722F1121}" dt="2021-11-21T01:32:34.625" v="6128" actId="20577"/>
          <ac:spMkLst>
            <pc:docMk/>
            <pc:sldMk cId="563126584" sldId="300"/>
            <ac:spMk id="3" creationId="{479CAE16-FF47-46D8-B4B0-B38D0019F471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21T01:33:37.073" v="6171" actId="20577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20T03:36:14.608" v="5797" actId="1076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20T03:36:12.530" v="5796" actId="1076"/>
          <ac:spMkLst>
            <pc:docMk/>
            <pc:sldMk cId="2021678317" sldId="301"/>
            <ac:spMk id="5" creationId="{055C3E21-E3C2-446A-BD6B-33AC013AF39A}"/>
          </ac:spMkLst>
        </pc:spChg>
        <pc:spChg chg="add mod">
          <ac:chgData name="Weifeng Xu" userId="e7aed605-a3dd-4d5a-a692-a87037af107b" providerId="ADAL" clId="{51BD2A79-80D4-433F-A732-2B17722F1121}" dt="2021-11-21T01:33:37.073" v="6171" actId="20577"/>
          <ac:spMkLst>
            <pc:docMk/>
            <pc:sldMk cId="2021678317" sldId="301"/>
            <ac:spMk id="6" creationId="{F671E526-A9F5-49E6-9D68-78A029D760A2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23T00:55:31.571" v="8132" actId="20577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23T00:55:31.571" v="8132" actId="20577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10" creationId="{57E70D7E-8E96-4222-AFCD-CCCF6D512DEB}"/>
          </ac:spMkLst>
        </pc:spChg>
        <pc:spChg chg="add mod">
          <ac:chgData name="Weifeng Xu" userId="e7aed605-a3dd-4d5a-a692-a87037af107b" providerId="ADAL" clId="{51BD2A79-80D4-433F-A732-2B17722F1121}" dt="2021-11-21T04:07:32.208" v="6449" actId="208"/>
          <ac:spMkLst>
            <pc:docMk/>
            <pc:sldMk cId="2158940431" sldId="302"/>
            <ac:spMk id="11" creationId="{B902306B-BE9B-44D9-AA56-C5F224188059}"/>
          </ac:spMkLst>
        </pc:spChg>
        <pc:spChg chg="add mod">
          <ac:chgData name="Weifeng Xu" userId="e7aed605-a3dd-4d5a-a692-a87037af107b" providerId="ADAL" clId="{51BD2A79-80D4-433F-A732-2B17722F1121}" dt="2021-11-21T04:07:57.913" v="6610" actId="14100"/>
          <ac:spMkLst>
            <pc:docMk/>
            <pc:sldMk cId="2158940431" sldId="302"/>
            <ac:spMk id="12" creationId="{1DF2FBE9-A7D5-4C1C-A845-5F8B33D4BB27}"/>
          </ac:spMkLst>
        </pc:spChg>
        <pc:picChg chg="add mod">
          <ac:chgData name="Weifeng Xu" userId="e7aed605-a3dd-4d5a-a692-a87037af107b" providerId="ADAL" clId="{51BD2A79-80D4-433F-A732-2B17722F1121}" dt="2021-11-21T04:06:56.431" v="6415" actId="103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5:25:03.133" v="9129" actId="20577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2-04-20T15:25:03.133" v="9129" actId="20577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del mod">
          <ac:chgData name="Weifeng Xu" userId="e7aed605-a3dd-4d5a-a692-a87037af107b" providerId="ADAL" clId="{51BD2A79-80D4-433F-A732-2B17722F1121}" dt="2022-04-20T15:24:19.934" v="9123" actId="478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mod">
          <ac:chgData name="Weifeng Xu" userId="e7aed605-a3dd-4d5a-a692-a87037af107b" providerId="ADAL" clId="{51BD2A79-80D4-433F-A732-2B17722F1121}" dt="2022-04-20T15:24:22.788" v="9125" actId="1076"/>
          <ac:picMkLst>
            <pc:docMk/>
            <pc:sldMk cId="3895156002" sldId="305"/>
            <ac:picMk id="10" creationId="{3F153908-EB29-43A5-AB51-DF6F88E70F14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modSp new mod">
        <pc:chgData name="Weifeng Xu" userId="e7aed605-a3dd-4d5a-a692-a87037af107b" providerId="ADAL" clId="{51BD2A79-80D4-433F-A732-2B17722F1121}" dt="2022-04-20T15:21:45.145" v="9122" actId="1035"/>
        <pc:sldMkLst>
          <pc:docMk/>
          <pc:sldMk cId="93316492" sldId="306"/>
        </pc:sldMkLst>
        <pc:picChg chg="add mod">
          <ac:chgData name="Weifeng Xu" userId="e7aed605-a3dd-4d5a-a692-a87037af107b" providerId="ADAL" clId="{51BD2A79-80D4-433F-A732-2B17722F1121}" dt="2022-04-20T15:21:45.145" v="9122" actId="1035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4:46:39.179" v="9087" actId="1076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picChg chg="add del">
          <ac:chgData name="Weifeng Xu" userId="e7aed605-a3dd-4d5a-a692-a87037af107b" providerId="ADAL" clId="{51BD2A79-80D4-433F-A732-2B17722F1121}" dt="2022-04-20T14:46:25.525" v="9084"/>
          <ac:picMkLst>
            <pc:docMk/>
            <pc:sldMk cId="2079402077" sldId="307"/>
            <ac:picMk id="1026" creationId="{19D90AC2-3520-4AAC-A936-0B967AD9656F}"/>
          </ac:picMkLst>
        </pc:picChg>
        <pc:picChg chg="add mod">
          <ac:chgData name="Weifeng Xu" userId="e7aed605-a3dd-4d5a-a692-a87037af107b" providerId="ADAL" clId="{51BD2A79-80D4-433F-A732-2B17722F1121}" dt="2022-04-20T14:46:39.179" v="9087" actId="1076"/>
          <ac:picMkLst>
            <pc:docMk/>
            <pc:sldMk cId="2079402077" sldId="307"/>
            <ac:picMk id="1028" creationId="{2160534D-EEE1-4848-B95F-3A26BA3D85B8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del mod modClrScheme chgLayout modNotesTx">
        <pc:chgData name="Weifeng Xu" userId="e7aed605-a3dd-4d5a-a692-a87037af107b" providerId="ADAL" clId="{51BD2A79-80D4-433F-A732-2B17722F1121}" dt="2021-11-21T20:28:24.279" v="7517" actId="47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20T03:35:43.045" v="5795" actId="20577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ClrScheme chgLayout modNotesTx">
        <pc:chgData name="Weifeng Xu" userId="e7aed605-a3dd-4d5a-a692-a87037af107b" providerId="ADAL" clId="{51BD2A79-80D4-433F-A732-2B17722F1121}" dt="2021-11-21T16:22:30.171" v="7357" actId="1076"/>
        <pc:sldMkLst>
          <pc:docMk/>
          <pc:sldMk cId="2524676784" sldId="311"/>
        </pc:sldMkLst>
        <pc:spChg chg="del mod">
          <ac:chgData name="Weifeng Xu" userId="e7aed605-a3dd-4d5a-a692-a87037af107b" providerId="ADAL" clId="{51BD2A79-80D4-433F-A732-2B17722F1121}" dt="2021-11-21T16:21:58.668" v="7350" actId="700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21T16:22:30.171" v="7357" actId="1076"/>
          <ac:spMkLst>
            <pc:docMk/>
            <pc:sldMk cId="2524676784" sldId="311"/>
            <ac:spMk id="8" creationId="{B27493A9-D284-4F7A-B450-9C5F9AA9586E}"/>
          </ac:spMkLst>
        </pc:spChg>
        <pc:spChg chg="add mod">
          <ac:chgData name="Weifeng Xu" userId="e7aed605-a3dd-4d5a-a692-a87037af107b" providerId="ADAL" clId="{51BD2A79-80D4-433F-A732-2B17722F1121}" dt="2021-11-21T16:22:24.545" v="7356" actId="14100"/>
          <ac:spMkLst>
            <pc:docMk/>
            <pc:sldMk cId="2524676784" sldId="311"/>
            <ac:spMk id="9" creationId="{52AD0B53-2D33-4C7A-8A34-B1989F3E4E45}"/>
          </ac:spMkLst>
        </pc:spChg>
        <pc:picChg chg="add del mod">
          <ac:chgData name="Weifeng Xu" userId="e7aed605-a3dd-4d5a-a692-a87037af107b" providerId="ADAL" clId="{51BD2A79-80D4-433F-A732-2B17722F1121}" dt="2021-11-21T04:13:54.764" v="6614" actId="478"/>
          <ac:picMkLst>
            <pc:docMk/>
            <pc:sldMk cId="2524676784" sldId="311"/>
            <ac:picMk id="4" creationId="{4672318F-A8F4-4B20-AC2D-09992BEDA82B}"/>
          </ac:picMkLst>
        </pc:picChg>
        <pc:picChg chg="add mod modCrop">
          <ac:chgData name="Weifeng Xu" userId="e7aed605-a3dd-4d5a-a692-a87037af107b" providerId="ADAL" clId="{51BD2A79-80D4-433F-A732-2B17722F1121}" dt="2021-11-21T04:42:17.274" v="6663" actId="732"/>
          <ac:picMkLst>
            <pc:docMk/>
            <pc:sldMk cId="2524676784" sldId="311"/>
            <ac:picMk id="5" creationId="{63EF6B41-F9C3-4120-90E6-E6C608A3ECE7}"/>
          </ac:picMkLst>
        </pc:picChg>
        <pc:cxnChg chg="add mod">
          <ac:chgData name="Weifeng Xu" userId="e7aed605-a3dd-4d5a-a692-a87037af107b" providerId="ADAL" clId="{51BD2A79-80D4-433F-A732-2B17722F1121}" dt="2021-11-21T16:22:30.171" v="7357" actId="1076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del mod modClrScheme chgLayout">
        <pc:chgData name="Weifeng Xu" userId="e7aed605-a3dd-4d5a-a692-a87037af107b" providerId="ADAL" clId="{51BD2A79-80D4-433F-A732-2B17722F1121}" dt="2021-11-21T20:27:40.399" v="7516" actId="4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21T04:39:11.612" v="6659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9T13:46:00.149" v="8655" actId="20577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29T13:46:00.149" v="8655" actId="20577"/>
          <ac:spMkLst>
            <pc:docMk/>
            <pc:sldMk cId="3807334240" sldId="313"/>
            <ac:spMk id="3" creationId="{F1A9D176-0F90-4602-8638-AE375E70B19A}"/>
          </ac:spMkLst>
        </pc:spChg>
      </pc:sldChg>
      <pc:sldChg chg="addSp delSp modSp add mod ord">
        <pc:chgData name="Weifeng Xu" userId="e7aed605-a3dd-4d5a-a692-a87037af107b" providerId="ADAL" clId="{51BD2A79-80D4-433F-A732-2B17722F1121}" dt="2021-11-29T15:06:09.036" v="8776" actId="207"/>
        <pc:sldMkLst>
          <pc:docMk/>
          <pc:sldMk cId="3601709336" sldId="314"/>
        </pc:sldMkLst>
        <pc:spChg chg="mod">
          <ac:chgData name="Weifeng Xu" userId="e7aed605-a3dd-4d5a-a692-a87037af107b" providerId="ADAL" clId="{51BD2A79-80D4-433F-A732-2B17722F1121}" dt="2021-11-20T01:53:07.743" v="5423" actId="114"/>
          <ac:spMkLst>
            <pc:docMk/>
            <pc:sldMk cId="3601709336" sldId="31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31.762" v="5384" actId="14100"/>
          <ac:spMkLst>
            <pc:docMk/>
            <pc:sldMk cId="3601709336" sldId="314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9T15:06:09.036" v="8776" actId="207"/>
          <ac:spMkLst>
            <pc:docMk/>
            <pc:sldMk cId="3601709336" sldId="314"/>
            <ac:spMk id="4" creationId="{AEDAE4C5-70C7-4568-BDE8-0AF3E1A8652D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13:35:53.450" v="5975" actId="20577"/>
          <ac:spMkLst>
            <pc:docMk/>
            <pc:sldMk cId="3601709336" sldId="314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52:06.783" v="5415" actId="207"/>
          <ac:spMkLst>
            <pc:docMk/>
            <pc:sldMk cId="3601709336" sldId="314"/>
            <ac:spMk id="1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13:35:29.183" v="5935"/>
          <ac:spMkLst>
            <pc:docMk/>
            <pc:sldMk cId="3601709336" sldId="314"/>
            <ac:spMk id="13" creationId="{9B8E2409-4883-4F4A-A04C-40DC5DA0AB5F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2" creationId="{00000000-0000-0000-0000-000000000000}"/>
          </ac:spMkLst>
        </pc:spChg>
        <pc:spChg chg="add del">
          <ac:chgData name="Weifeng Xu" userId="e7aed605-a3dd-4d5a-a692-a87037af107b" providerId="ADAL" clId="{51BD2A79-80D4-433F-A732-2B17722F1121}" dt="2021-11-20T01:49:25.799" v="5387" actId="22"/>
          <ac:spMkLst>
            <pc:docMk/>
            <pc:sldMk cId="3601709336" sldId="314"/>
            <ac:spMk id="23" creationId="{9F12D7ED-FF4B-4C55-B776-3139B0CC41C2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6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52:00.384" v="5414" actId="478"/>
          <ac:spMkLst>
            <pc:docMk/>
            <pc:sldMk cId="3601709336" sldId="314"/>
            <ac:spMk id="27" creationId="{4D8D4C7E-9B6B-4410-BBBF-EC447D966900}"/>
          </ac:spMkLst>
        </pc:spChg>
        <pc:spChg chg="add mod">
          <ac:chgData name="Weifeng Xu" userId="e7aed605-a3dd-4d5a-a692-a87037af107b" providerId="ADAL" clId="{51BD2A79-80D4-433F-A732-2B17722F1121}" dt="2021-11-20T01:52:12.804" v="5416" actId="1076"/>
          <ac:spMkLst>
            <pc:docMk/>
            <pc:sldMk cId="3601709336" sldId="314"/>
            <ac:spMk id="31" creationId="{8BA0C925-E975-45C4-91E9-6B8ED3DCC76D}"/>
          </ac:spMkLst>
        </pc:spChg>
        <pc:picChg chg="mod">
          <ac:chgData name="Weifeng Xu" userId="e7aed605-a3dd-4d5a-a692-a87037af107b" providerId="ADAL" clId="{51BD2A79-80D4-433F-A732-2B17722F1121}" dt="2021-11-19T21:39:59.658" v="4402" actId="1035"/>
          <ac:picMkLst>
            <pc:docMk/>
            <pc:sldMk cId="3601709336" sldId="314"/>
            <ac:picMk id="29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20T01:50:24.606" v="5395" actId="1076"/>
          <ac:picMkLst>
            <pc:docMk/>
            <pc:sldMk cId="3601709336" sldId="314"/>
            <ac:picMk id="30" creationId="{E94A8183-E0F7-4B1E-A7A2-7E258A5B2443}"/>
          </ac:picMkLst>
        </pc:picChg>
        <pc:cxnChg chg="add mod">
          <ac:chgData name="Weifeng Xu" userId="e7aed605-a3dd-4d5a-a692-a87037af107b" providerId="ADAL" clId="{51BD2A79-80D4-433F-A732-2B17722F1121}" dt="2021-11-29T15:05:53.059" v="8774" actId="14100"/>
          <ac:cxnSpMkLst>
            <pc:docMk/>
            <pc:sldMk cId="3601709336" sldId="314"/>
            <ac:cxnSpMk id="6" creationId="{9C3AECC6-AE9B-46E5-B8CC-A9B7B425DBA5}"/>
          </ac:cxnSpMkLst>
        </pc:cxnChg>
        <pc:cxnChg chg="add mod">
          <ac:chgData name="Weifeng Xu" userId="e7aed605-a3dd-4d5a-a692-a87037af107b" providerId="ADAL" clId="{51BD2A79-80D4-433F-A732-2B17722F1121}" dt="2021-11-20T01:52:35.963" v="5418" actId="13822"/>
          <ac:cxnSpMkLst>
            <pc:docMk/>
            <pc:sldMk cId="3601709336" sldId="314"/>
            <ac:cxnSpMk id="10" creationId="{91F606FE-9665-4398-B4B2-48E94166F494}"/>
          </ac:cxnSpMkLst>
        </pc:cxnChg>
        <pc:cxnChg chg="add">
          <ac:chgData name="Weifeng Xu" userId="e7aed605-a3dd-4d5a-a692-a87037af107b" providerId="ADAL" clId="{51BD2A79-80D4-433F-A732-2B17722F1121}" dt="2021-11-29T15:05:47.697" v="8773" actId="11529"/>
          <ac:cxnSpMkLst>
            <pc:docMk/>
            <pc:sldMk cId="3601709336" sldId="314"/>
            <ac:cxnSpMk id="13" creationId="{9006C04F-C99A-4264-9A63-E09E3CA4965D}"/>
          </ac:cxnSpMkLst>
        </pc:cxnChg>
        <pc:cxnChg chg="mod">
          <ac:chgData name="Weifeng Xu" userId="e7aed605-a3dd-4d5a-a692-a87037af107b" providerId="ADAL" clId="{51BD2A79-80D4-433F-A732-2B17722F1121}" dt="2021-11-20T01:48:41.459" v="5385" actId="1076"/>
          <ac:cxnSpMkLst>
            <pc:docMk/>
            <pc:sldMk cId="3601709336" sldId="314"/>
            <ac:cxnSpMk id="2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51BD2A79-80D4-433F-A732-2B17722F1121}" dt="2021-11-20T02:06:13.031" v="5480" actId="20577"/>
        <pc:sldMkLst>
          <pc:docMk/>
          <pc:sldMk cId="1239708344" sldId="315"/>
        </pc:sldMkLst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2" creationId="{6AE1D11D-793A-486E-984D-1651733DCFBF}"/>
          </ac:spMkLst>
        </pc:spChg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3" creationId="{407695F1-2179-49E4-96CC-3ED2D4BCFA65}"/>
          </ac:spMkLst>
        </pc:spChg>
        <pc:spChg chg="add mod">
          <ac:chgData name="Weifeng Xu" userId="e7aed605-a3dd-4d5a-a692-a87037af107b" providerId="ADAL" clId="{51BD2A79-80D4-433F-A732-2B17722F1121}" dt="2021-11-19T21:42:01.803" v="4411" actId="1076"/>
          <ac:spMkLst>
            <pc:docMk/>
            <pc:sldMk cId="1239708344" sldId="315"/>
            <ac:spMk id="7" creationId="{CC2744DC-F326-42B8-ADC2-2AC09A73B032}"/>
          </ac:spMkLst>
        </pc:spChg>
        <pc:spChg chg="add mod">
          <ac:chgData name="Weifeng Xu" userId="e7aed605-a3dd-4d5a-a692-a87037af107b" providerId="ADAL" clId="{51BD2A79-80D4-433F-A732-2B17722F1121}" dt="2021-11-20T02:04:40.226" v="5477" actId="114"/>
          <ac:spMkLst>
            <pc:docMk/>
            <pc:sldMk cId="1239708344" sldId="315"/>
            <ac:spMk id="9" creationId="{0E516ADC-2932-4B56-93EC-984DF780A5A4}"/>
          </ac:spMkLst>
        </pc:spChg>
        <pc:spChg chg="add mod">
          <ac:chgData name="Weifeng Xu" userId="e7aed605-a3dd-4d5a-a692-a87037af107b" providerId="ADAL" clId="{51BD2A79-80D4-433F-A732-2B17722F1121}" dt="2021-11-20T02:06:13.031" v="5480" actId="20577"/>
          <ac:spMkLst>
            <pc:docMk/>
            <pc:sldMk cId="1239708344" sldId="315"/>
            <ac:spMk id="11" creationId="{245CBD3B-6709-4B37-8D91-F2C2E80D4A99}"/>
          </ac:spMkLst>
        </pc:spChg>
        <pc:picChg chg="add mod">
          <ac:chgData name="Weifeng Xu" userId="e7aed605-a3dd-4d5a-a692-a87037af107b" providerId="ADAL" clId="{51BD2A79-80D4-433F-A732-2B17722F1121}" dt="2021-11-19T23:15:59.403" v="4427" actId="1076"/>
          <ac:picMkLst>
            <pc:docMk/>
            <pc:sldMk cId="1239708344" sldId="315"/>
            <ac:picMk id="5" creationId="{81DDD846-7490-4BD4-A7BF-4EF9E27C8B82}"/>
          </ac:picMkLst>
        </pc:picChg>
      </pc:sldChg>
      <pc:sldChg chg="add del">
        <pc:chgData name="Weifeng Xu" userId="e7aed605-a3dd-4d5a-a692-a87037af107b" providerId="ADAL" clId="{51BD2A79-80D4-433F-A732-2B17722F1121}" dt="2021-11-20T01:59:41.358" v="5424" actId="47"/>
        <pc:sldMkLst>
          <pc:docMk/>
          <pc:sldMk cId="3901603931" sldId="316"/>
        </pc:sldMkLst>
      </pc:sldChg>
      <pc:sldChg chg="modSp add mod">
        <pc:chgData name="Weifeng Xu" userId="e7aed605-a3dd-4d5a-a692-a87037af107b" providerId="ADAL" clId="{51BD2A79-80D4-433F-A732-2B17722F1121}" dt="2022-04-20T15:17:17.438" v="9120" actId="20577"/>
        <pc:sldMkLst>
          <pc:docMk/>
          <pc:sldMk cId="889152164" sldId="317"/>
        </pc:sldMkLst>
        <pc:spChg chg="mod">
          <ac:chgData name="Weifeng Xu" userId="e7aed605-a3dd-4d5a-a692-a87037af107b" providerId="ADAL" clId="{51BD2A79-80D4-433F-A732-2B17722F1121}" dt="2021-11-20T01:38:47.127" v="5270" actId="33524"/>
          <ac:spMkLst>
            <pc:docMk/>
            <pc:sldMk cId="889152164" sldId="317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04-20T15:17:17.438" v="9120" actId="20577"/>
          <ac:spMkLst>
            <pc:docMk/>
            <pc:sldMk cId="889152164" sldId="317"/>
            <ac:spMk id="3" creationId="{00000000-0000-0000-0000-000000000000}"/>
          </ac:spMkLst>
        </pc:spChg>
      </pc:sldChg>
      <pc:sldChg chg="modSp new mod ord">
        <pc:chgData name="Weifeng Xu" userId="e7aed605-a3dd-4d5a-a692-a87037af107b" providerId="ADAL" clId="{51BD2A79-80D4-433F-A732-2B17722F1121}" dt="2021-11-29T15:24:31.760" v="8778" actId="20577"/>
        <pc:sldMkLst>
          <pc:docMk/>
          <pc:sldMk cId="1653362955" sldId="318"/>
        </pc:sldMkLst>
        <pc:spChg chg="mod">
          <ac:chgData name="Weifeng Xu" userId="e7aed605-a3dd-4d5a-a692-a87037af107b" providerId="ADAL" clId="{51BD2A79-80D4-433F-A732-2B17722F1121}" dt="2021-11-29T15:24:31.760" v="8778" actId="20577"/>
          <ac:spMkLst>
            <pc:docMk/>
            <pc:sldMk cId="1653362955" sldId="318"/>
            <ac:spMk id="2" creationId="{90C7C402-7991-415C-81B9-471441F8FC28}"/>
          </ac:spMkLst>
        </pc:spChg>
        <pc:spChg chg="mod">
          <ac:chgData name="Weifeng Xu" userId="e7aed605-a3dd-4d5a-a692-a87037af107b" providerId="ADAL" clId="{51BD2A79-80D4-433F-A732-2B17722F1121}" dt="2021-11-20T16:13:53.149" v="6093" actId="20577"/>
          <ac:spMkLst>
            <pc:docMk/>
            <pc:sldMk cId="1653362955" sldId="318"/>
            <ac:spMk id="3" creationId="{208BE368-A89B-4E89-AABE-493D890462F0}"/>
          </ac:spMkLst>
        </pc:spChg>
      </pc:sldChg>
      <pc:sldChg chg="new del">
        <pc:chgData name="Weifeng Xu" userId="e7aed605-a3dd-4d5a-a692-a87037af107b" providerId="ADAL" clId="{51BD2A79-80D4-433F-A732-2B17722F1121}" dt="2021-11-20T03:46:35.174" v="5862" actId="47"/>
        <pc:sldMkLst>
          <pc:docMk/>
          <pc:sldMk cId="2803112344" sldId="319"/>
        </pc:sldMkLst>
      </pc:sldChg>
      <pc:sldChg chg="addSp delSp modSp new mod ord modNotesTx">
        <pc:chgData name="Weifeng Xu" userId="e7aed605-a3dd-4d5a-a692-a87037af107b" providerId="ADAL" clId="{51BD2A79-80D4-433F-A732-2B17722F1121}" dt="2021-11-20T03:51:50.097" v="5888"/>
        <pc:sldMkLst>
          <pc:docMk/>
          <pc:sldMk cId="1776379769" sldId="320"/>
        </pc:sldMkLst>
        <pc:spChg chg="add del mod">
          <ac:chgData name="Weifeng Xu" userId="e7aed605-a3dd-4d5a-a692-a87037af107b" providerId="ADAL" clId="{51BD2A79-80D4-433F-A732-2B17722F1121}" dt="2021-11-20T03:44:48.100" v="5807"/>
          <ac:spMkLst>
            <pc:docMk/>
            <pc:sldMk cId="1776379769" sldId="320"/>
            <ac:spMk id="4" creationId="{7A0C532B-523A-4D46-9EFA-04752A357ED9}"/>
          </ac:spMkLst>
        </pc:spChg>
        <pc:spChg chg="add mod">
          <ac:chgData name="Weifeng Xu" userId="e7aed605-a3dd-4d5a-a692-a87037af107b" providerId="ADAL" clId="{51BD2A79-80D4-433F-A732-2B17722F1121}" dt="2021-11-20T03:46:27.819" v="5861" actId="1076"/>
          <ac:spMkLst>
            <pc:docMk/>
            <pc:sldMk cId="1776379769" sldId="320"/>
            <ac:spMk id="5" creationId="{48C7C2B5-9227-4550-AAB3-E21563747F7D}"/>
          </ac:spMkLst>
        </pc:spChg>
        <pc:spChg chg="add mod">
          <ac:chgData name="Weifeng Xu" userId="e7aed605-a3dd-4d5a-a692-a87037af107b" providerId="ADAL" clId="{51BD2A79-80D4-433F-A732-2B17722F1121}" dt="2021-11-20T03:47:08.290" v="5882" actId="207"/>
          <ac:spMkLst>
            <pc:docMk/>
            <pc:sldMk cId="1776379769" sldId="320"/>
            <ac:spMk id="6" creationId="{8C9E4F91-EAD2-4D81-821C-24FA90D43838}"/>
          </ac:spMkLst>
        </pc:spChg>
        <pc:picChg chg="add mod">
          <ac:chgData name="Weifeng Xu" userId="e7aed605-a3dd-4d5a-a692-a87037af107b" providerId="ADAL" clId="{51BD2A79-80D4-433F-A732-2B17722F1121}" dt="2021-11-20T03:46:27.819" v="5861" actId="1076"/>
          <ac:picMkLst>
            <pc:docMk/>
            <pc:sldMk cId="1776379769" sldId="320"/>
            <ac:picMk id="3" creationId="{2AD62CBA-E7BF-4A65-8489-127AACD23C5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1-11-30T23:45:55.546" v="9034" actId="20577"/>
        <pc:sldMkLst>
          <pc:docMk/>
          <pc:sldMk cId="1452078782" sldId="321"/>
        </pc:sldMkLst>
        <pc:spChg chg="add mod">
          <ac:chgData name="Weifeng Xu" userId="e7aed605-a3dd-4d5a-a692-a87037af107b" providerId="ADAL" clId="{51BD2A79-80D4-433F-A732-2B17722F1121}" dt="2021-11-21T14:57:50.776" v="6872" actId="20577"/>
          <ac:spMkLst>
            <pc:docMk/>
            <pc:sldMk cId="1452078782" sldId="321"/>
            <ac:spMk id="2" creationId="{9B59C199-B877-41B2-861D-0F5F739C874A}"/>
          </ac:spMkLst>
        </pc:spChg>
        <pc:spChg chg="add mod">
          <ac:chgData name="Weifeng Xu" userId="e7aed605-a3dd-4d5a-a692-a87037af107b" providerId="ADAL" clId="{51BD2A79-80D4-433F-A732-2B17722F1121}" dt="2021-11-30T23:45:55.546" v="9034" actId="20577"/>
          <ac:spMkLst>
            <pc:docMk/>
            <pc:sldMk cId="1452078782" sldId="321"/>
            <ac:spMk id="3" creationId="{BB7DC2D8-646F-4C10-9BCF-47F17C6B3152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2-04-20T15:28:51.345" v="9140" actId="20577"/>
        <pc:sldMkLst>
          <pc:docMk/>
          <pc:sldMk cId="4139557064" sldId="322"/>
        </pc:sldMkLst>
        <pc:spChg chg="mod ord">
          <ac:chgData name="Weifeng Xu" userId="e7aed605-a3dd-4d5a-a692-a87037af107b" providerId="ADAL" clId="{51BD2A79-80D4-433F-A732-2B17722F1121}" dt="2021-11-21T15:45:07.644" v="7133" actId="20577"/>
          <ac:spMkLst>
            <pc:docMk/>
            <pc:sldMk cId="4139557064" sldId="322"/>
            <ac:spMk id="2" creationId="{F1D31667-B7C9-4E1E-ADC0-5E944D620A8B}"/>
          </ac:spMkLst>
        </pc:spChg>
        <pc:spChg chg="add mod ord">
          <ac:chgData name="Weifeng Xu" userId="e7aed605-a3dd-4d5a-a692-a87037af107b" providerId="ADAL" clId="{51BD2A79-80D4-433F-A732-2B17722F1121}" dt="2022-04-20T15:28:51.345" v="9140" actId="20577"/>
          <ac:spMkLst>
            <pc:docMk/>
            <pc:sldMk cId="4139557064" sldId="322"/>
            <ac:spMk id="3" creationId="{1D69A84A-800E-4A2A-AD79-B6F5001DDDF8}"/>
          </ac:spMkLst>
        </pc:spChg>
      </pc:sldChg>
      <pc:sldChg chg="addSp delSp modSp new mod modClrScheme chgLayout modNotesTx">
        <pc:chgData name="Weifeng Xu" userId="e7aed605-a3dd-4d5a-a692-a87037af107b" providerId="ADAL" clId="{51BD2A79-80D4-433F-A732-2B17722F1121}" dt="2021-11-23T01:13:53.285" v="8418" actId="478"/>
        <pc:sldMkLst>
          <pc:docMk/>
          <pc:sldMk cId="353230400" sldId="323"/>
        </pc:sldMkLst>
        <pc:spChg chg="del">
          <ac:chgData name="Weifeng Xu" userId="e7aed605-a3dd-4d5a-a692-a87037af107b" providerId="ADAL" clId="{51BD2A79-80D4-433F-A732-2B17722F1121}" dt="2021-11-21T16:21:31.473" v="7345" actId="700"/>
          <ac:spMkLst>
            <pc:docMk/>
            <pc:sldMk cId="353230400" sldId="323"/>
            <ac:spMk id="2" creationId="{8536FD0F-802A-405E-B563-3340C91ED5BD}"/>
          </ac:spMkLst>
        </pc:spChg>
        <pc:spChg chg="add del mod">
          <ac:chgData name="Weifeng Xu" userId="e7aed605-a3dd-4d5a-a692-a87037af107b" providerId="ADAL" clId="{51BD2A79-80D4-433F-A732-2B17722F1121}" dt="2021-11-23T01:13:53.285" v="8418" actId="478"/>
          <ac:spMkLst>
            <pc:docMk/>
            <pc:sldMk cId="353230400" sldId="323"/>
            <ac:spMk id="2" creationId="{96246E35-DB26-4E4D-AFBB-7695BC2846AC}"/>
          </ac:spMkLst>
        </pc:spChg>
        <pc:spChg chg="add mod">
          <ac:chgData name="Weifeng Xu" userId="e7aed605-a3dd-4d5a-a692-a87037af107b" providerId="ADAL" clId="{51BD2A79-80D4-433F-A732-2B17722F1121}" dt="2021-11-23T00:45:21.058" v="8011" actId="114"/>
          <ac:spMkLst>
            <pc:docMk/>
            <pc:sldMk cId="353230400" sldId="323"/>
            <ac:spMk id="4" creationId="{AB4B5C83-48CD-403A-A1F9-4ABE684AF7F8}"/>
          </ac:spMkLst>
        </pc:spChg>
        <pc:spChg chg="add mod">
          <ac:chgData name="Weifeng Xu" userId="e7aed605-a3dd-4d5a-a692-a87037af107b" providerId="ADAL" clId="{51BD2A79-80D4-433F-A732-2B17722F1121}" dt="2021-11-23T00:46:43.952" v="8082" actId="12"/>
          <ac:spMkLst>
            <pc:docMk/>
            <pc:sldMk cId="353230400" sldId="323"/>
            <ac:spMk id="8" creationId="{8D4BD715-DF2F-49A7-BD51-3DAC9DB27DE3}"/>
          </ac:spMkLst>
        </pc:spChg>
        <pc:picChg chg="add">
          <ac:chgData name="Weifeng Xu" userId="e7aed605-a3dd-4d5a-a692-a87037af107b" providerId="ADAL" clId="{51BD2A79-80D4-433F-A732-2B17722F1121}" dt="2021-11-21T16:27:49.740" v="7359" actId="22"/>
          <ac:picMkLst>
            <pc:docMk/>
            <pc:sldMk cId="353230400" sldId="323"/>
            <ac:picMk id="6" creationId="{C95C95A8-28C6-4A9E-A2D6-FA38FE607C95}"/>
          </ac:picMkLst>
        </pc:picChg>
        <pc:cxnChg chg="add mod">
          <ac:chgData name="Weifeng Xu" userId="e7aed605-a3dd-4d5a-a692-a87037af107b" providerId="ADAL" clId="{51BD2A79-80D4-433F-A732-2B17722F1121}" dt="2021-11-21T16:36:30.072" v="7366" actId="208"/>
          <ac:cxnSpMkLst>
            <pc:docMk/>
            <pc:sldMk cId="353230400" sldId="323"/>
            <ac:cxnSpMk id="10" creationId="{E844253D-4508-4B59-9E74-69BC456AB6C2}"/>
          </ac:cxnSpMkLst>
        </pc:cxnChg>
      </pc:sldChg>
      <pc:sldChg chg="modSp new mod">
        <pc:chgData name="Weifeng Xu" userId="e7aed605-a3dd-4d5a-a692-a87037af107b" providerId="ADAL" clId="{51BD2A79-80D4-433F-A732-2B17722F1121}" dt="2021-11-29T15:27:27.631" v="8986" actId="108"/>
        <pc:sldMkLst>
          <pc:docMk/>
          <pc:sldMk cId="354740897" sldId="324"/>
        </pc:sldMkLst>
        <pc:spChg chg="mod">
          <ac:chgData name="Weifeng Xu" userId="e7aed605-a3dd-4d5a-a692-a87037af107b" providerId="ADAL" clId="{51BD2A79-80D4-433F-A732-2B17722F1121}" dt="2021-11-29T15:25:33.215" v="8849" actId="20577"/>
          <ac:spMkLst>
            <pc:docMk/>
            <pc:sldMk cId="354740897" sldId="324"/>
            <ac:spMk id="2" creationId="{A2530F34-6DFF-43C3-BC51-834E44ABA3FA}"/>
          </ac:spMkLst>
        </pc:spChg>
        <pc:spChg chg="mod">
          <ac:chgData name="Weifeng Xu" userId="e7aed605-a3dd-4d5a-a692-a87037af107b" providerId="ADAL" clId="{51BD2A79-80D4-433F-A732-2B17722F1121}" dt="2021-11-29T15:27:27.631" v="8986" actId="108"/>
          <ac:spMkLst>
            <pc:docMk/>
            <pc:sldMk cId="354740897" sldId="324"/>
            <ac:spMk id="3" creationId="{D0C9EB5C-1D8E-4C87-932D-4C8F0CADEEF8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svg"/><Relationship Id="rId1" Type="http://schemas.openxmlformats.org/officeDocument/2006/relationships/image" Target="../media/image102.png"/><Relationship Id="rId4" Type="http://schemas.openxmlformats.org/officeDocument/2006/relationships/image" Target="../media/image10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7.svg"/><Relationship Id="rId1" Type="http://schemas.openxmlformats.org/officeDocument/2006/relationships/image" Target="../media/image106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3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svg"/><Relationship Id="rId1" Type="http://schemas.openxmlformats.org/officeDocument/2006/relationships/image" Target="../media/image102.png"/><Relationship Id="rId4" Type="http://schemas.openxmlformats.org/officeDocument/2006/relationships/image" Target="../media/image10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7.svg"/><Relationship Id="rId1" Type="http://schemas.openxmlformats.org/officeDocument/2006/relationships/image" Target="../media/image106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554D83-CE82-4263-8E1F-00F83129148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2D50E3-466E-4D79-A6EB-37F263DCF723}">
      <dgm:prSet/>
      <dgm:spPr/>
      <dgm:t>
        <a:bodyPr/>
        <a:lstStyle/>
        <a:p>
          <a:r>
            <a:rPr lang="en-US"/>
            <a:t>Windows 7+ comes with built in support for burning CD’s and DVD’s.</a:t>
          </a:r>
        </a:p>
      </dgm:t>
    </dgm:pt>
    <dgm:pt modelId="{DF5121BA-D228-47B9-B97C-C1AEE08FD213}" type="parTrans" cxnId="{9118BD08-E12A-41DE-AE55-4CC77063F5D8}">
      <dgm:prSet/>
      <dgm:spPr/>
      <dgm:t>
        <a:bodyPr/>
        <a:lstStyle/>
        <a:p>
          <a:endParaRPr lang="en-US"/>
        </a:p>
      </dgm:t>
    </dgm:pt>
    <dgm:pt modelId="{2CA7FD27-E253-4B59-AB59-606B8AF2DD18}" type="sibTrans" cxnId="{9118BD08-E12A-41DE-AE55-4CC77063F5D8}">
      <dgm:prSet/>
      <dgm:spPr/>
      <dgm:t>
        <a:bodyPr/>
        <a:lstStyle/>
        <a:p>
          <a:endParaRPr lang="en-US"/>
        </a:p>
      </dgm:t>
    </dgm:pt>
    <dgm:pt modelId="{CEABC757-DD1F-4712-A077-EC94A6CA0C72}">
      <dgm:prSet/>
      <dgm:spPr/>
      <dgm:t>
        <a:bodyPr/>
        <a:lstStyle/>
        <a:p>
          <a:r>
            <a:rPr lang="en-US" dirty="0"/>
            <a:t>When insert a blank recordable CD or DVD into your optical drive</a:t>
          </a:r>
        </a:p>
      </dgm:t>
    </dgm:pt>
    <dgm:pt modelId="{9342150A-7DF8-41F1-87F7-498275F2DDCD}" type="parTrans" cxnId="{405792B3-0D98-4AEE-9606-D2E4E905DBC9}">
      <dgm:prSet/>
      <dgm:spPr/>
      <dgm:t>
        <a:bodyPr/>
        <a:lstStyle/>
        <a:p>
          <a:endParaRPr lang="en-US"/>
        </a:p>
      </dgm:t>
    </dgm:pt>
    <dgm:pt modelId="{35210F8A-1FBC-48F2-A8D5-D0D4F0281F29}" type="sibTrans" cxnId="{405792B3-0D98-4AEE-9606-D2E4E905DBC9}">
      <dgm:prSet/>
      <dgm:spPr/>
      <dgm:t>
        <a:bodyPr/>
        <a:lstStyle/>
        <a:p>
          <a:endParaRPr lang="en-US"/>
        </a:p>
      </dgm:t>
    </dgm:pt>
    <dgm:pt modelId="{FF9D98C6-0DCB-4AF3-8BC1-DD91CDED6861}">
      <dgm:prSet/>
      <dgm:spPr/>
      <dgm:t>
        <a:bodyPr/>
        <a:lstStyle/>
        <a:p>
          <a:r>
            <a:rPr lang="en-US"/>
            <a:t>Window titled “Burn a Disc” will appear. </a:t>
          </a:r>
        </a:p>
      </dgm:t>
    </dgm:pt>
    <dgm:pt modelId="{2C6EE044-7722-45E0-893E-0B34A8058CA6}" type="parTrans" cxnId="{85A150BE-9C4B-4808-8B08-8F8FE5809EF1}">
      <dgm:prSet/>
      <dgm:spPr/>
      <dgm:t>
        <a:bodyPr/>
        <a:lstStyle/>
        <a:p>
          <a:endParaRPr lang="en-US"/>
        </a:p>
      </dgm:t>
    </dgm:pt>
    <dgm:pt modelId="{7CD5D312-5170-419B-9F99-CAC2DE3AB8D8}" type="sibTrans" cxnId="{85A150BE-9C4B-4808-8B08-8F8FE5809EF1}">
      <dgm:prSet/>
      <dgm:spPr/>
      <dgm:t>
        <a:bodyPr/>
        <a:lstStyle/>
        <a:p>
          <a:endParaRPr lang="en-US"/>
        </a:p>
      </dgm:t>
    </dgm:pt>
    <dgm:pt modelId="{85CCD6F5-A75D-4099-BE65-D78CB81810D7}">
      <dgm:prSet/>
      <dgm:spPr/>
      <dgm:t>
        <a:bodyPr/>
        <a:lstStyle/>
        <a:p>
          <a:r>
            <a:rPr lang="en-US"/>
            <a:t>This dialog asks you how you want Windows to handle writing the disc. </a:t>
          </a:r>
        </a:p>
      </dgm:t>
    </dgm:pt>
    <dgm:pt modelId="{EE2CFF6A-FC92-4B1F-95F7-80226416586F}" type="parTrans" cxnId="{D0E51324-B1F6-40D1-B1BD-FAC983F343C2}">
      <dgm:prSet/>
      <dgm:spPr/>
      <dgm:t>
        <a:bodyPr/>
        <a:lstStyle/>
        <a:p>
          <a:endParaRPr lang="en-US"/>
        </a:p>
      </dgm:t>
    </dgm:pt>
    <dgm:pt modelId="{D6585AB5-8E29-418C-8AF4-78158CB01EE6}" type="sibTrans" cxnId="{D0E51324-B1F6-40D1-B1BD-FAC983F343C2}">
      <dgm:prSet/>
      <dgm:spPr/>
      <dgm:t>
        <a:bodyPr/>
        <a:lstStyle/>
        <a:p>
          <a:endParaRPr lang="en-US"/>
        </a:p>
      </dgm:t>
    </dgm:pt>
    <dgm:pt modelId="{7622D4B5-5756-41FA-A79F-4B59E8A7B726}" type="pres">
      <dgm:prSet presAssocID="{36554D83-CE82-4263-8E1F-00F8312914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DC66AA7-4854-4BBE-A789-061E576757F9}" type="pres">
      <dgm:prSet presAssocID="{512D50E3-466E-4D79-A6EB-37F263DCF723}" presName="root1" presStyleCnt="0"/>
      <dgm:spPr/>
    </dgm:pt>
    <dgm:pt modelId="{33F0586B-4FEA-40F9-A6F0-E00DE9775C0B}" type="pres">
      <dgm:prSet presAssocID="{512D50E3-466E-4D79-A6EB-37F263DCF723}" presName="LevelOneTextNode" presStyleLbl="node0" presStyleIdx="0" presStyleCnt="2">
        <dgm:presLayoutVars>
          <dgm:chPref val="3"/>
        </dgm:presLayoutVars>
      </dgm:prSet>
      <dgm:spPr/>
    </dgm:pt>
    <dgm:pt modelId="{B98A48DE-3188-4FF1-AD52-65CA9B1DBA06}" type="pres">
      <dgm:prSet presAssocID="{512D50E3-466E-4D79-A6EB-37F263DCF723}" presName="level2hierChild" presStyleCnt="0"/>
      <dgm:spPr/>
    </dgm:pt>
    <dgm:pt modelId="{DE8BFD00-47A6-4ABD-8860-56B2CB93CB22}" type="pres">
      <dgm:prSet presAssocID="{CEABC757-DD1F-4712-A077-EC94A6CA0C72}" presName="root1" presStyleCnt="0"/>
      <dgm:spPr/>
    </dgm:pt>
    <dgm:pt modelId="{49404629-C458-4B6B-A9AB-185F767BBF11}" type="pres">
      <dgm:prSet presAssocID="{CEABC757-DD1F-4712-A077-EC94A6CA0C72}" presName="LevelOneTextNode" presStyleLbl="node0" presStyleIdx="1" presStyleCnt="2">
        <dgm:presLayoutVars>
          <dgm:chPref val="3"/>
        </dgm:presLayoutVars>
      </dgm:prSet>
      <dgm:spPr/>
    </dgm:pt>
    <dgm:pt modelId="{DF799DE7-FFD2-44C6-B2A4-04DD580305AA}" type="pres">
      <dgm:prSet presAssocID="{CEABC757-DD1F-4712-A077-EC94A6CA0C72}" presName="level2hierChild" presStyleCnt="0"/>
      <dgm:spPr/>
    </dgm:pt>
    <dgm:pt modelId="{241F7F70-4954-489B-86CE-0A392A342EA7}" type="pres">
      <dgm:prSet presAssocID="{2C6EE044-7722-45E0-893E-0B34A8058CA6}" presName="conn2-1" presStyleLbl="parChTrans1D2" presStyleIdx="0" presStyleCnt="2"/>
      <dgm:spPr/>
    </dgm:pt>
    <dgm:pt modelId="{7508640D-829B-4C04-9AF0-6EC78B6EE370}" type="pres">
      <dgm:prSet presAssocID="{2C6EE044-7722-45E0-893E-0B34A8058CA6}" presName="connTx" presStyleLbl="parChTrans1D2" presStyleIdx="0" presStyleCnt="2"/>
      <dgm:spPr/>
    </dgm:pt>
    <dgm:pt modelId="{ADEEF097-C0FD-41A8-BB59-CE4DE4FCC9DE}" type="pres">
      <dgm:prSet presAssocID="{FF9D98C6-0DCB-4AF3-8BC1-DD91CDED6861}" presName="root2" presStyleCnt="0"/>
      <dgm:spPr/>
    </dgm:pt>
    <dgm:pt modelId="{1B40A58D-063F-45F0-9289-B37D0829A067}" type="pres">
      <dgm:prSet presAssocID="{FF9D98C6-0DCB-4AF3-8BC1-DD91CDED6861}" presName="LevelTwoTextNode" presStyleLbl="node2" presStyleIdx="0" presStyleCnt="2">
        <dgm:presLayoutVars>
          <dgm:chPref val="3"/>
        </dgm:presLayoutVars>
      </dgm:prSet>
      <dgm:spPr/>
    </dgm:pt>
    <dgm:pt modelId="{50E49855-4198-487A-8CD2-A1602CA2C65A}" type="pres">
      <dgm:prSet presAssocID="{FF9D98C6-0DCB-4AF3-8BC1-DD91CDED6861}" presName="level3hierChild" presStyleCnt="0"/>
      <dgm:spPr/>
    </dgm:pt>
    <dgm:pt modelId="{3D43EC25-62F7-42F4-9AB4-C363414F378D}" type="pres">
      <dgm:prSet presAssocID="{EE2CFF6A-FC92-4B1F-95F7-80226416586F}" presName="conn2-1" presStyleLbl="parChTrans1D2" presStyleIdx="1" presStyleCnt="2"/>
      <dgm:spPr/>
    </dgm:pt>
    <dgm:pt modelId="{DA2D04B2-4F7E-48BD-8EBF-EF9DB86C4F63}" type="pres">
      <dgm:prSet presAssocID="{EE2CFF6A-FC92-4B1F-95F7-80226416586F}" presName="connTx" presStyleLbl="parChTrans1D2" presStyleIdx="1" presStyleCnt="2"/>
      <dgm:spPr/>
    </dgm:pt>
    <dgm:pt modelId="{4E25B8EB-6DB3-4834-B6A9-7CE5EED93670}" type="pres">
      <dgm:prSet presAssocID="{85CCD6F5-A75D-4099-BE65-D78CB81810D7}" presName="root2" presStyleCnt="0"/>
      <dgm:spPr/>
    </dgm:pt>
    <dgm:pt modelId="{D84E8412-6D95-413A-9FE6-1AF7372FD5B3}" type="pres">
      <dgm:prSet presAssocID="{85CCD6F5-A75D-4099-BE65-D78CB81810D7}" presName="LevelTwoTextNode" presStyleLbl="node2" presStyleIdx="1" presStyleCnt="2">
        <dgm:presLayoutVars>
          <dgm:chPref val="3"/>
        </dgm:presLayoutVars>
      </dgm:prSet>
      <dgm:spPr/>
    </dgm:pt>
    <dgm:pt modelId="{73B97DD0-1DE1-4833-BAAB-102DDEDC50BE}" type="pres">
      <dgm:prSet presAssocID="{85CCD6F5-A75D-4099-BE65-D78CB81810D7}" presName="level3hierChild" presStyleCnt="0"/>
      <dgm:spPr/>
    </dgm:pt>
  </dgm:ptLst>
  <dgm:cxnLst>
    <dgm:cxn modelId="{9118BD08-E12A-41DE-AE55-4CC77063F5D8}" srcId="{36554D83-CE82-4263-8E1F-00F831291485}" destId="{512D50E3-466E-4D79-A6EB-37F263DCF723}" srcOrd="0" destOrd="0" parTransId="{DF5121BA-D228-47B9-B97C-C1AEE08FD213}" sibTransId="{2CA7FD27-E253-4B59-AB59-606B8AF2DD18}"/>
    <dgm:cxn modelId="{10B24C0E-C08F-4162-A144-88108FD8997D}" type="presOf" srcId="{2C6EE044-7722-45E0-893E-0B34A8058CA6}" destId="{241F7F70-4954-489B-86CE-0A392A342EA7}" srcOrd="0" destOrd="0" presId="urn:microsoft.com/office/officeart/2005/8/layout/hierarchy2"/>
    <dgm:cxn modelId="{344B001D-D959-4000-8368-C55E4F461270}" type="presOf" srcId="{36554D83-CE82-4263-8E1F-00F831291485}" destId="{7622D4B5-5756-41FA-A79F-4B59E8A7B726}" srcOrd="0" destOrd="0" presId="urn:microsoft.com/office/officeart/2005/8/layout/hierarchy2"/>
    <dgm:cxn modelId="{D0E51324-B1F6-40D1-B1BD-FAC983F343C2}" srcId="{CEABC757-DD1F-4712-A077-EC94A6CA0C72}" destId="{85CCD6F5-A75D-4099-BE65-D78CB81810D7}" srcOrd="1" destOrd="0" parTransId="{EE2CFF6A-FC92-4B1F-95F7-80226416586F}" sibTransId="{D6585AB5-8E29-418C-8AF4-78158CB01EE6}"/>
    <dgm:cxn modelId="{0FDFE35C-5C82-4AA8-BBF0-6694BFEEED33}" type="presOf" srcId="{EE2CFF6A-FC92-4B1F-95F7-80226416586F}" destId="{3D43EC25-62F7-42F4-9AB4-C363414F378D}" srcOrd="0" destOrd="0" presId="urn:microsoft.com/office/officeart/2005/8/layout/hierarchy2"/>
    <dgm:cxn modelId="{EC09FF6A-BE29-492C-891F-CDBDBBAD908F}" type="presOf" srcId="{512D50E3-466E-4D79-A6EB-37F263DCF723}" destId="{33F0586B-4FEA-40F9-A6F0-E00DE9775C0B}" srcOrd="0" destOrd="0" presId="urn:microsoft.com/office/officeart/2005/8/layout/hierarchy2"/>
    <dgm:cxn modelId="{45FE706E-0C69-4DD3-9566-CAF1120089C7}" type="presOf" srcId="{EE2CFF6A-FC92-4B1F-95F7-80226416586F}" destId="{DA2D04B2-4F7E-48BD-8EBF-EF9DB86C4F63}" srcOrd="1" destOrd="0" presId="urn:microsoft.com/office/officeart/2005/8/layout/hierarchy2"/>
    <dgm:cxn modelId="{C7B43888-29E0-4EFC-808A-5A4FF4B521BD}" type="presOf" srcId="{2C6EE044-7722-45E0-893E-0B34A8058CA6}" destId="{7508640D-829B-4C04-9AF0-6EC78B6EE370}" srcOrd="1" destOrd="0" presId="urn:microsoft.com/office/officeart/2005/8/layout/hierarchy2"/>
    <dgm:cxn modelId="{E8AFDA90-6CBD-4901-8D14-BF40F918236F}" type="presOf" srcId="{85CCD6F5-A75D-4099-BE65-D78CB81810D7}" destId="{D84E8412-6D95-413A-9FE6-1AF7372FD5B3}" srcOrd="0" destOrd="0" presId="urn:microsoft.com/office/officeart/2005/8/layout/hierarchy2"/>
    <dgm:cxn modelId="{A2AECEB0-A42E-4CD5-B21F-BCE61DEEE421}" type="presOf" srcId="{CEABC757-DD1F-4712-A077-EC94A6CA0C72}" destId="{49404629-C458-4B6B-A9AB-185F767BBF11}" srcOrd="0" destOrd="0" presId="urn:microsoft.com/office/officeart/2005/8/layout/hierarchy2"/>
    <dgm:cxn modelId="{405792B3-0D98-4AEE-9606-D2E4E905DBC9}" srcId="{36554D83-CE82-4263-8E1F-00F831291485}" destId="{CEABC757-DD1F-4712-A077-EC94A6CA0C72}" srcOrd="1" destOrd="0" parTransId="{9342150A-7DF8-41F1-87F7-498275F2DDCD}" sibTransId="{35210F8A-1FBC-48F2-A8D5-D0D4F0281F29}"/>
    <dgm:cxn modelId="{85A150BE-9C4B-4808-8B08-8F8FE5809EF1}" srcId="{CEABC757-DD1F-4712-A077-EC94A6CA0C72}" destId="{FF9D98C6-0DCB-4AF3-8BC1-DD91CDED6861}" srcOrd="0" destOrd="0" parTransId="{2C6EE044-7722-45E0-893E-0B34A8058CA6}" sibTransId="{7CD5D312-5170-419B-9F99-CAC2DE3AB8D8}"/>
    <dgm:cxn modelId="{C4CE00CF-9A39-43D0-90E7-BDC2579232D3}" type="presOf" srcId="{FF9D98C6-0DCB-4AF3-8BC1-DD91CDED6861}" destId="{1B40A58D-063F-45F0-9289-B37D0829A067}" srcOrd="0" destOrd="0" presId="urn:microsoft.com/office/officeart/2005/8/layout/hierarchy2"/>
    <dgm:cxn modelId="{5C9D9D4F-E84F-4FD9-8209-23FA4FA2356D}" type="presParOf" srcId="{7622D4B5-5756-41FA-A79F-4B59E8A7B726}" destId="{7DC66AA7-4854-4BBE-A789-061E576757F9}" srcOrd="0" destOrd="0" presId="urn:microsoft.com/office/officeart/2005/8/layout/hierarchy2"/>
    <dgm:cxn modelId="{E5FC3496-6CC0-4DD7-A142-D5B803767590}" type="presParOf" srcId="{7DC66AA7-4854-4BBE-A789-061E576757F9}" destId="{33F0586B-4FEA-40F9-A6F0-E00DE9775C0B}" srcOrd="0" destOrd="0" presId="urn:microsoft.com/office/officeart/2005/8/layout/hierarchy2"/>
    <dgm:cxn modelId="{6775F218-1BE9-4824-8620-283E706663A4}" type="presParOf" srcId="{7DC66AA7-4854-4BBE-A789-061E576757F9}" destId="{B98A48DE-3188-4FF1-AD52-65CA9B1DBA06}" srcOrd="1" destOrd="0" presId="urn:microsoft.com/office/officeart/2005/8/layout/hierarchy2"/>
    <dgm:cxn modelId="{381DB22C-7819-4070-85E8-FEB68DCDBF4B}" type="presParOf" srcId="{7622D4B5-5756-41FA-A79F-4B59E8A7B726}" destId="{DE8BFD00-47A6-4ABD-8860-56B2CB93CB22}" srcOrd="1" destOrd="0" presId="urn:microsoft.com/office/officeart/2005/8/layout/hierarchy2"/>
    <dgm:cxn modelId="{4F80C63C-0CBA-4595-8DC0-D97F2CE2D80C}" type="presParOf" srcId="{DE8BFD00-47A6-4ABD-8860-56B2CB93CB22}" destId="{49404629-C458-4B6B-A9AB-185F767BBF11}" srcOrd="0" destOrd="0" presId="urn:microsoft.com/office/officeart/2005/8/layout/hierarchy2"/>
    <dgm:cxn modelId="{9402FA0E-FE8A-4655-8B70-E6D1E1B4B359}" type="presParOf" srcId="{DE8BFD00-47A6-4ABD-8860-56B2CB93CB22}" destId="{DF799DE7-FFD2-44C6-B2A4-04DD580305AA}" srcOrd="1" destOrd="0" presId="urn:microsoft.com/office/officeart/2005/8/layout/hierarchy2"/>
    <dgm:cxn modelId="{B6D53672-928F-4626-95BE-51AEDD2F3B42}" type="presParOf" srcId="{DF799DE7-FFD2-44C6-B2A4-04DD580305AA}" destId="{241F7F70-4954-489B-86CE-0A392A342EA7}" srcOrd="0" destOrd="0" presId="urn:microsoft.com/office/officeart/2005/8/layout/hierarchy2"/>
    <dgm:cxn modelId="{229B5A5E-CAE4-4AFD-8566-BF5774FC88A9}" type="presParOf" srcId="{241F7F70-4954-489B-86CE-0A392A342EA7}" destId="{7508640D-829B-4C04-9AF0-6EC78B6EE370}" srcOrd="0" destOrd="0" presId="urn:microsoft.com/office/officeart/2005/8/layout/hierarchy2"/>
    <dgm:cxn modelId="{6CFAB69A-E3DF-4998-8C5C-2DA64FF96CD1}" type="presParOf" srcId="{DF799DE7-FFD2-44C6-B2A4-04DD580305AA}" destId="{ADEEF097-C0FD-41A8-BB59-CE4DE4FCC9DE}" srcOrd="1" destOrd="0" presId="urn:microsoft.com/office/officeart/2005/8/layout/hierarchy2"/>
    <dgm:cxn modelId="{0BBF6A6F-83B5-4012-B41F-3C9327CD2CBB}" type="presParOf" srcId="{ADEEF097-C0FD-41A8-BB59-CE4DE4FCC9DE}" destId="{1B40A58D-063F-45F0-9289-B37D0829A067}" srcOrd="0" destOrd="0" presId="urn:microsoft.com/office/officeart/2005/8/layout/hierarchy2"/>
    <dgm:cxn modelId="{46D3059D-91BE-4AC7-9AEF-9A2CCBC0C150}" type="presParOf" srcId="{ADEEF097-C0FD-41A8-BB59-CE4DE4FCC9DE}" destId="{50E49855-4198-487A-8CD2-A1602CA2C65A}" srcOrd="1" destOrd="0" presId="urn:microsoft.com/office/officeart/2005/8/layout/hierarchy2"/>
    <dgm:cxn modelId="{8BF2D2F1-17AC-4428-897D-66EC28E4ED54}" type="presParOf" srcId="{DF799DE7-FFD2-44C6-B2A4-04DD580305AA}" destId="{3D43EC25-62F7-42F4-9AB4-C363414F378D}" srcOrd="2" destOrd="0" presId="urn:microsoft.com/office/officeart/2005/8/layout/hierarchy2"/>
    <dgm:cxn modelId="{A7C68A2E-A528-4F0D-BD59-37D9DD01A75A}" type="presParOf" srcId="{3D43EC25-62F7-42F4-9AB4-C363414F378D}" destId="{DA2D04B2-4F7E-48BD-8EBF-EF9DB86C4F63}" srcOrd="0" destOrd="0" presId="urn:microsoft.com/office/officeart/2005/8/layout/hierarchy2"/>
    <dgm:cxn modelId="{DF0F6249-4515-4FB1-AE54-841368BC8D9D}" type="presParOf" srcId="{DF799DE7-FFD2-44C6-B2A4-04DD580305AA}" destId="{4E25B8EB-6DB3-4834-B6A9-7CE5EED93670}" srcOrd="3" destOrd="0" presId="urn:microsoft.com/office/officeart/2005/8/layout/hierarchy2"/>
    <dgm:cxn modelId="{8A50ECCB-F110-460D-A6B8-193AE7950458}" type="presParOf" srcId="{4E25B8EB-6DB3-4834-B6A9-7CE5EED93670}" destId="{D84E8412-6D95-413A-9FE6-1AF7372FD5B3}" srcOrd="0" destOrd="0" presId="urn:microsoft.com/office/officeart/2005/8/layout/hierarchy2"/>
    <dgm:cxn modelId="{1A1FEEB4-DC22-47D7-8121-2DBDAA8E7139}" type="presParOf" srcId="{4E25B8EB-6DB3-4834-B6A9-7CE5EED93670}" destId="{73B97DD0-1DE1-4833-BAAB-102DDEDC50B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8377C-8EC7-4009-B526-16BF7CF1B830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9A1B35-AE7F-4FD2-8CE4-2BC719269E2C}">
      <dgm:prSet/>
      <dgm:spPr/>
      <dgm:t>
        <a:bodyPr/>
        <a:lstStyle/>
        <a:p>
          <a:r>
            <a:rPr lang="en-US"/>
            <a:t>Equivalent to trace what files have been deleted from Staging area </a:t>
          </a:r>
        </a:p>
      </dgm:t>
    </dgm:pt>
    <dgm:pt modelId="{A477DE93-2E3B-41A7-A8F3-AA80F41A24ED}" type="parTrans" cxnId="{DECC03D9-EF08-4839-8BF6-2C1C20C06CF2}">
      <dgm:prSet/>
      <dgm:spPr/>
      <dgm:t>
        <a:bodyPr/>
        <a:lstStyle/>
        <a:p>
          <a:endParaRPr lang="en-US"/>
        </a:p>
      </dgm:t>
    </dgm:pt>
    <dgm:pt modelId="{FDD628E1-95F0-48B5-90D7-D4F7215B0166}" type="sibTrans" cxnId="{DECC03D9-EF08-4839-8BF6-2C1C20C06CF2}">
      <dgm:prSet/>
      <dgm:spPr/>
      <dgm:t>
        <a:bodyPr/>
        <a:lstStyle/>
        <a:p>
          <a:endParaRPr lang="en-US"/>
        </a:p>
      </dgm:t>
    </dgm:pt>
    <dgm:pt modelId="{DAA4A1D3-D597-44D9-9816-6C063AB7169B}">
      <dgm:prSet/>
      <dgm:spPr/>
      <dgm:t>
        <a:bodyPr/>
        <a:lstStyle/>
        <a:p>
          <a:r>
            <a:rPr lang="en-US"/>
            <a:t>Difficult to trace because it is possible that there is no meta data in </a:t>
          </a:r>
          <a:r>
            <a:rPr lang="en-US" i="1"/>
            <a:t>$MFT:  </a:t>
          </a:r>
          <a:endParaRPr lang="en-US"/>
        </a:p>
      </dgm:t>
    </dgm:pt>
    <dgm:pt modelId="{61E26B07-936C-4A88-994B-0CC11823FDA5}" type="parTrans" cxnId="{C3864476-58BC-449A-A85F-C86677C2C765}">
      <dgm:prSet/>
      <dgm:spPr/>
      <dgm:t>
        <a:bodyPr/>
        <a:lstStyle/>
        <a:p>
          <a:endParaRPr lang="en-US"/>
        </a:p>
      </dgm:t>
    </dgm:pt>
    <dgm:pt modelId="{F8319E4D-B27F-43DB-8B59-49D92CF7A95D}" type="sibTrans" cxnId="{C3864476-58BC-449A-A85F-C86677C2C765}">
      <dgm:prSet/>
      <dgm:spPr/>
      <dgm:t>
        <a:bodyPr/>
        <a:lstStyle/>
        <a:p>
          <a:endParaRPr lang="en-US"/>
        </a:p>
      </dgm:t>
    </dgm:pt>
    <dgm:pt modelId="{BF78F125-2E0D-40EB-B365-5FBC47DC6CBF}">
      <dgm:prSet/>
      <dgm:spPr/>
      <dgm:t>
        <a:bodyPr/>
        <a:lstStyle/>
        <a:p>
          <a:r>
            <a:rPr lang="en-US" i="1"/>
            <a:t>$MFT </a:t>
          </a:r>
          <a:r>
            <a:rPr lang="en-US"/>
            <a:t>is a file containing meta data for all files and directories in NTFS</a:t>
          </a:r>
        </a:p>
      </dgm:t>
    </dgm:pt>
    <dgm:pt modelId="{81A05209-A3E1-4B18-B403-694F2027567E}" type="parTrans" cxnId="{5622FD93-84DB-41A8-8CF6-AF7FD53E4837}">
      <dgm:prSet/>
      <dgm:spPr/>
      <dgm:t>
        <a:bodyPr/>
        <a:lstStyle/>
        <a:p>
          <a:endParaRPr lang="en-US"/>
        </a:p>
      </dgm:t>
    </dgm:pt>
    <dgm:pt modelId="{4EC314B1-902E-44EF-B781-FAC69914E64A}" type="sibTrans" cxnId="{5622FD93-84DB-41A8-8CF6-AF7FD53E4837}">
      <dgm:prSet/>
      <dgm:spPr/>
      <dgm:t>
        <a:bodyPr/>
        <a:lstStyle/>
        <a:p>
          <a:endParaRPr lang="en-US"/>
        </a:p>
      </dgm:t>
    </dgm:pt>
    <dgm:pt modelId="{0CDF66E3-1122-4297-9720-D3BBE69F242D}">
      <dgm:prSet/>
      <dgm:spPr/>
      <dgm:t>
        <a:bodyPr/>
        <a:lstStyle/>
        <a:p>
          <a:r>
            <a:rPr lang="en-US"/>
            <a:t>A periodic garbage collection since Windows 7</a:t>
          </a:r>
        </a:p>
      </dgm:t>
    </dgm:pt>
    <dgm:pt modelId="{7404E842-E825-4B0F-8DCA-436C1E144C72}" type="parTrans" cxnId="{27D677A5-8840-4162-AEB7-73CE7DB0F2F2}">
      <dgm:prSet/>
      <dgm:spPr/>
      <dgm:t>
        <a:bodyPr/>
        <a:lstStyle/>
        <a:p>
          <a:endParaRPr lang="en-US"/>
        </a:p>
      </dgm:t>
    </dgm:pt>
    <dgm:pt modelId="{2B802616-AC23-4E1D-9BF9-C592D5AADA33}" type="sibTrans" cxnId="{27D677A5-8840-4162-AEB7-73CE7DB0F2F2}">
      <dgm:prSet/>
      <dgm:spPr/>
      <dgm:t>
        <a:bodyPr/>
        <a:lstStyle/>
        <a:p>
          <a:endParaRPr lang="en-US"/>
        </a:p>
      </dgm:t>
    </dgm:pt>
    <dgm:pt modelId="{A07B04D0-77C5-48B3-BDAA-0A5ECB424CB4}">
      <dgm:prSet/>
      <dgm:spPr/>
      <dgm:t>
        <a:bodyPr/>
        <a:lstStyle/>
        <a:p>
          <a:r>
            <a:rPr lang="en-US"/>
            <a:t>In case of SSD, unallocated space is arranged by TRIM operation</a:t>
          </a:r>
        </a:p>
      </dgm:t>
    </dgm:pt>
    <dgm:pt modelId="{9DF2D788-76F4-4EDD-AD2F-510263F77F14}" type="parTrans" cxnId="{37C0BEB1-B860-4E58-9D88-50C71579AB73}">
      <dgm:prSet/>
      <dgm:spPr/>
      <dgm:t>
        <a:bodyPr/>
        <a:lstStyle/>
        <a:p>
          <a:endParaRPr lang="en-US"/>
        </a:p>
      </dgm:t>
    </dgm:pt>
    <dgm:pt modelId="{2A2B8494-B24E-4FCD-9F1C-B49EEFBC0B70}" type="sibTrans" cxnId="{37C0BEB1-B860-4E58-9D88-50C71579AB73}">
      <dgm:prSet/>
      <dgm:spPr/>
      <dgm:t>
        <a:bodyPr/>
        <a:lstStyle/>
        <a:p>
          <a:endParaRPr lang="en-US"/>
        </a:p>
      </dgm:t>
    </dgm:pt>
    <dgm:pt modelId="{82EE2FF6-CF69-4196-9A17-B185B6DC798B}" type="pres">
      <dgm:prSet presAssocID="{0B28377C-8EC7-4009-B526-16BF7CF1B830}" presName="Name0" presStyleCnt="0">
        <dgm:presLayoutVars>
          <dgm:dir/>
          <dgm:animLvl val="lvl"/>
          <dgm:resizeHandles val="exact"/>
        </dgm:presLayoutVars>
      </dgm:prSet>
      <dgm:spPr/>
    </dgm:pt>
    <dgm:pt modelId="{D5D5FB2E-F802-414F-AAAD-1DBAE54E5FD2}" type="pres">
      <dgm:prSet presAssocID="{DAA4A1D3-D597-44D9-9816-6C063AB7169B}" presName="boxAndChildren" presStyleCnt="0"/>
      <dgm:spPr/>
    </dgm:pt>
    <dgm:pt modelId="{7DE50B4E-A593-4AB3-8175-B354522D331C}" type="pres">
      <dgm:prSet presAssocID="{DAA4A1D3-D597-44D9-9816-6C063AB7169B}" presName="parentTextBox" presStyleLbl="node1" presStyleIdx="0" presStyleCnt="2"/>
      <dgm:spPr/>
    </dgm:pt>
    <dgm:pt modelId="{D08873CC-7909-4599-B40F-F9F8813AA359}" type="pres">
      <dgm:prSet presAssocID="{DAA4A1D3-D597-44D9-9816-6C063AB7169B}" presName="entireBox" presStyleLbl="node1" presStyleIdx="0" presStyleCnt="2"/>
      <dgm:spPr/>
    </dgm:pt>
    <dgm:pt modelId="{947F6268-0302-42F3-A0C4-4A9A74D942A0}" type="pres">
      <dgm:prSet presAssocID="{DAA4A1D3-D597-44D9-9816-6C063AB7169B}" presName="descendantBox" presStyleCnt="0"/>
      <dgm:spPr/>
    </dgm:pt>
    <dgm:pt modelId="{2FE5E0C6-96CD-45E8-BF10-F6F194F5EB60}" type="pres">
      <dgm:prSet presAssocID="{BF78F125-2E0D-40EB-B365-5FBC47DC6CBF}" presName="childTextBox" presStyleLbl="fgAccFollowNode1" presStyleIdx="0" presStyleCnt="3">
        <dgm:presLayoutVars>
          <dgm:bulletEnabled val="1"/>
        </dgm:presLayoutVars>
      </dgm:prSet>
      <dgm:spPr/>
    </dgm:pt>
    <dgm:pt modelId="{688C31C8-2579-4889-B82E-143A5FA12F92}" type="pres">
      <dgm:prSet presAssocID="{0CDF66E3-1122-4297-9720-D3BBE69F242D}" presName="childTextBox" presStyleLbl="fgAccFollowNode1" presStyleIdx="1" presStyleCnt="3">
        <dgm:presLayoutVars>
          <dgm:bulletEnabled val="1"/>
        </dgm:presLayoutVars>
      </dgm:prSet>
      <dgm:spPr/>
    </dgm:pt>
    <dgm:pt modelId="{F77AF5A7-9DDC-41CC-88BA-F5843716F7EA}" type="pres">
      <dgm:prSet presAssocID="{A07B04D0-77C5-48B3-BDAA-0A5ECB424CB4}" presName="childTextBox" presStyleLbl="fgAccFollowNode1" presStyleIdx="2" presStyleCnt="3">
        <dgm:presLayoutVars>
          <dgm:bulletEnabled val="1"/>
        </dgm:presLayoutVars>
      </dgm:prSet>
      <dgm:spPr/>
    </dgm:pt>
    <dgm:pt modelId="{36ABA4D0-AA3D-4655-A94D-543FD3931EEF}" type="pres">
      <dgm:prSet presAssocID="{FDD628E1-95F0-48B5-90D7-D4F7215B0166}" presName="sp" presStyleCnt="0"/>
      <dgm:spPr/>
    </dgm:pt>
    <dgm:pt modelId="{739A0F68-83DA-4B44-BD07-D97E1887F241}" type="pres">
      <dgm:prSet presAssocID="{659A1B35-AE7F-4FD2-8CE4-2BC719269E2C}" presName="arrowAndChildren" presStyleCnt="0"/>
      <dgm:spPr/>
    </dgm:pt>
    <dgm:pt modelId="{29C58500-31A9-413F-99C7-E3BB6B411236}" type="pres">
      <dgm:prSet presAssocID="{659A1B35-AE7F-4FD2-8CE4-2BC719269E2C}" presName="parentTextArrow" presStyleLbl="node1" presStyleIdx="1" presStyleCnt="2"/>
      <dgm:spPr/>
    </dgm:pt>
  </dgm:ptLst>
  <dgm:cxnLst>
    <dgm:cxn modelId="{3701655C-F23C-42C9-AB30-F001CEA251F8}" type="presOf" srcId="{DAA4A1D3-D597-44D9-9816-6C063AB7169B}" destId="{7DE50B4E-A593-4AB3-8175-B354522D331C}" srcOrd="0" destOrd="0" presId="urn:microsoft.com/office/officeart/2005/8/layout/process4"/>
    <dgm:cxn modelId="{4365B149-B3F0-4055-8740-346FB0BC4286}" type="presOf" srcId="{659A1B35-AE7F-4FD2-8CE4-2BC719269E2C}" destId="{29C58500-31A9-413F-99C7-E3BB6B411236}" srcOrd="0" destOrd="0" presId="urn:microsoft.com/office/officeart/2005/8/layout/process4"/>
    <dgm:cxn modelId="{D56D494C-F84C-42BB-94B0-72437D1A6A67}" type="presOf" srcId="{BF78F125-2E0D-40EB-B365-5FBC47DC6CBF}" destId="{2FE5E0C6-96CD-45E8-BF10-F6F194F5EB60}" srcOrd="0" destOrd="0" presId="urn:microsoft.com/office/officeart/2005/8/layout/process4"/>
    <dgm:cxn modelId="{FD494A4D-90A0-42A2-9ECE-63575B13FCFF}" type="presOf" srcId="{DAA4A1D3-D597-44D9-9816-6C063AB7169B}" destId="{D08873CC-7909-4599-B40F-F9F8813AA359}" srcOrd="1" destOrd="0" presId="urn:microsoft.com/office/officeart/2005/8/layout/process4"/>
    <dgm:cxn modelId="{C3864476-58BC-449A-A85F-C86677C2C765}" srcId="{0B28377C-8EC7-4009-B526-16BF7CF1B830}" destId="{DAA4A1D3-D597-44D9-9816-6C063AB7169B}" srcOrd="1" destOrd="0" parTransId="{61E26B07-936C-4A88-994B-0CC11823FDA5}" sibTransId="{F8319E4D-B27F-43DB-8B59-49D92CF7A95D}"/>
    <dgm:cxn modelId="{07666591-ADBE-4A18-82CA-A7A1AA2FE1C6}" type="presOf" srcId="{0B28377C-8EC7-4009-B526-16BF7CF1B830}" destId="{82EE2FF6-CF69-4196-9A17-B185B6DC798B}" srcOrd="0" destOrd="0" presId="urn:microsoft.com/office/officeart/2005/8/layout/process4"/>
    <dgm:cxn modelId="{5622FD93-84DB-41A8-8CF6-AF7FD53E4837}" srcId="{DAA4A1D3-D597-44D9-9816-6C063AB7169B}" destId="{BF78F125-2E0D-40EB-B365-5FBC47DC6CBF}" srcOrd="0" destOrd="0" parTransId="{81A05209-A3E1-4B18-B403-694F2027567E}" sibTransId="{4EC314B1-902E-44EF-B781-FAC69914E64A}"/>
    <dgm:cxn modelId="{27D677A5-8840-4162-AEB7-73CE7DB0F2F2}" srcId="{DAA4A1D3-D597-44D9-9816-6C063AB7169B}" destId="{0CDF66E3-1122-4297-9720-D3BBE69F242D}" srcOrd="1" destOrd="0" parTransId="{7404E842-E825-4B0F-8DCA-436C1E144C72}" sibTransId="{2B802616-AC23-4E1D-9BF9-C592D5AADA33}"/>
    <dgm:cxn modelId="{37C0BEB1-B860-4E58-9D88-50C71579AB73}" srcId="{DAA4A1D3-D597-44D9-9816-6C063AB7169B}" destId="{A07B04D0-77C5-48B3-BDAA-0A5ECB424CB4}" srcOrd="2" destOrd="0" parTransId="{9DF2D788-76F4-4EDD-AD2F-510263F77F14}" sibTransId="{2A2B8494-B24E-4FCD-9F1C-B49EEFBC0B70}"/>
    <dgm:cxn modelId="{4971FEB8-CCC9-49E0-B538-9ABE8B8E970F}" type="presOf" srcId="{0CDF66E3-1122-4297-9720-D3BBE69F242D}" destId="{688C31C8-2579-4889-B82E-143A5FA12F92}" srcOrd="0" destOrd="0" presId="urn:microsoft.com/office/officeart/2005/8/layout/process4"/>
    <dgm:cxn modelId="{DECC03D9-EF08-4839-8BF6-2C1C20C06CF2}" srcId="{0B28377C-8EC7-4009-B526-16BF7CF1B830}" destId="{659A1B35-AE7F-4FD2-8CE4-2BC719269E2C}" srcOrd="0" destOrd="0" parTransId="{A477DE93-2E3B-41A7-A8F3-AA80F41A24ED}" sibTransId="{FDD628E1-95F0-48B5-90D7-D4F7215B0166}"/>
    <dgm:cxn modelId="{92ADA0FB-BE07-4C35-B712-02C21D564A5C}" type="presOf" srcId="{A07B04D0-77C5-48B3-BDAA-0A5ECB424CB4}" destId="{F77AF5A7-9DDC-41CC-88BA-F5843716F7EA}" srcOrd="0" destOrd="0" presId="urn:microsoft.com/office/officeart/2005/8/layout/process4"/>
    <dgm:cxn modelId="{19C0E30B-0F8C-44DE-815B-3A92CBCADD99}" type="presParOf" srcId="{82EE2FF6-CF69-4196-9A17-B185B6DC798B}" destId="{D5D5FB2E-F802-414F-AAAD-1DBAE54E5FD2}" srcOrd="0" destOrd="0" presId="urn:microsoft.com/office/officeart/2005/8/layout/process4"/>
    <dgm:cxn modelId="{E5E599AF-AB1A-402B-9B5F-80721911A551}" type="presParOf" srcId="{D5D5FB2E-F802-414F-AAAD-1DBAE54E5FD2}" destId="{7DE50B4E-A593-4AB3-8175-B354522D331C}" srcOrd="0" destOrd="0" presId="urn:microsoft.com/office/officeart/2005/8/layout/process4"/>
    <dgm:cxn modelId="{ED5EC40A-D671-44B9-A33D-60C8917CB97E}" type="presParOf" srcId="{D5D5FB2E-F802-414F-AAAD-1DBAE54E5FD2}" destId="{D08873CC-7909-4599-B40F-F9F8813AA359}" srcOrd="1" destOrd="0" presId="urn:microsoft.com/office/officeart/2005/8/layout/process4"/>
    <dgm:cxn modelId="{811761A7-141A-436B-B572-B366B28076A7}" type="presParOf" srcId="{D5D5FB2E-F802-414F-AAAD-1DBAE54E5FD2}" destId="{947F6268-0302-42F3-A0C4-4A9A74D942A0}" srcOrd="2" destOrd="0" presId="urn:microsoft.com/office/officeart/2005/8/layout/process4"/>
    <dgm:cxn modelId="{0B1C4670-C036-4685-BE41-E5373650E147}" type="presParOf" srcId="{947F6268-0302-42F3-A0C4-4A9A74D942A0}" destId="{2FE5E0C6-96CD-45E8-BF10-F6F194F5EB60}" srcOrd="0" destOrd="0" presId="urn:microsoft.com/office/officeart/2005/8/layout/process4"/>
    <dgm:cxn modelId="{67B88BAA-B7D4-40EE-9A12-EB22E6FFE415}" type="presParOf" srcId="{947F6268-0302-42F3-A0C4-4A9A74D942A0}" destId="{688C31C8-2579-4889-B82E-143A5FA12F92}" srcOrd="1" destOrd="0" presId="urn:microsoft.com/office/officeart/2005/8/layout/process4"/>
    <dgm:cxn modelId="{67A0639C-646A-4BBB-9FCA-B80F42FF9402}" type="presParOf" srcId="{947F6268-0302-42F3-A0C4-4A9A74D942A0}" destId="{F77AF5A7-9DDC-41CC-88BA-F5843716F7EA}" srcOrd="2" destOrd="0" presId="urn:microsoft.com/office/officeart/2005/8/layout/process4"/>
    <dgm:cxn modelId="{FD2C2750-9B38-4F75-A4B5-28C56D5A33D8}" type="presParOf" srcId="{82EE2FF6-CF69-4196-9A17-B185B6DC798B}" destId="{36ABA4D0-AA3D-4655-A94D-543FD3931EEF}" srcOrd="1" destOrd="0" presId="urn:microsoft.com/office/officeart/2005/8/layout/process4"/>
    <dgm:cxn modelId="{26FEB2D4-9E5C-41BF-9497-12BD0EAC9338}" type="presParOf" srcId="{82EE2FF6-CF69-4196-9A17-B185B6DC798B}" destId="{739A0F68-83DA-4B44-BD07-D97E1887F241}" srcOrd="2" destOrd="0" presId="urn:microsoft.com/office/officeart/2005/8/layout/process4"/>
    <dgm:cxn modelId="{08D88E36-F1C5-44F5-9041-C2705FC8DF11}" type="presParOf" srcId="{739A0F68-83DA-4B44-BD07-D97E1887F241}" destId="{29C58500-31A9-413F-99C7-E3BB6B41123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6A5C29-582A-4F74-A3EB-9A52A96B279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039FC7-B1CA-4C89-81FA-7A014CC8812D}">
      <dgm:prSet/>
      <dgm:spPr/>
      <dgm:t>
        <a:bodyPr/>
        <a:lstStyle/>
        <a:p>
          <a:r>
            <a:rPr lang="en-US" i="1"/>
            <a:t>$MFT </a:t>
          </a:r>
          <a:r>
            <a:rPr lang="en-US"/>
            <a:t>(a different method to find staging area information)</a:t>
          </a:r>
        </a:p>
      </dgm:t>
    </dgm:pt>
    <dgm:pt modelId="{E7B01D54-466F-480F-ACA5-4F556BD9E0FF}" type="parTrans" cxnId="{0D40316A-5CB3-40E0-849B-F424F4BCDEE3}">
      <dgm:prSet/>
      <dgm:spPr/>
      <dgm:t>
        <a:bodyPr/>
        <a:lstStyle/>
        <a:p>
          <a:endParaRPr lang="en-US"/>
        </a:p>
      </dgm:t>
    </dgm:pt>
    <dgm:pt modelId="{5FC0949A-AF69-420D-8106-BA237ABBE184}" type="sibTrans" cxnId="{0D40316A-5CB3-40E0-849B-F424F4BCDEE3}">
      <dgm:prSet/>
      <dgm:spPr/>
      <dgm:t>
        <a:bodyPr/>
        <a:lstStyle/>
        <a:p>
          <a:endParaRPr lang="en-US"/>
        </a:p>
      </dgm:t>
    </dgm:pt>
    <dgm:pt modelId="{63AAA04B-4480-423E-856F-93E860C6058C}">
      <dgm:prSet/>
      <dgm:spPr/>
      <dgm:t>
        <a:bodyPr/>
        <a:lstStyle/>
        <a:p>
          <a:r>
            <a:rPr lang="en-US"/>
            <a:t>provides only last modified/access time of a file</a:t>
          </a:r>
        </a:p>
      </dgm:t>
    </dgm:pt>
    <dgm:pt modelId="{3CB2D75E-798F-44FE-8306-C1BA8882354A}" type="parTrans" cxnId="{78EAFEE4-3B0C-49E9-8806-852626528032}">
      <dgm:prSet/>
      <dgm:spPr/>
      <dgm:t>
        <a:bodyPr/>
        <a:lstStyle/>
        <a:p>
          <a:endParaRPr lang="en-US"/>
        </a:p>
      </dgm:t>
    </dgm:pt>
    <dgm:pt modelId="{3BAAE12A-53C3-46C3-ADB9-4A14F34CFB59}" type="sibTrans" cxnId="{78EAFEE4-3B0C-49E9-8806-852626528032}">
      <dgm:prSet/>
      <dgm:spPr/>
      <dgm:t>
        <a:bodyPr/>
        <a:lstStyle/>
        <a:p>
          <a:endParaRPr lang="en-US"/>
        </a:p>
      </dgm:t>
    </dgm:pt>
    <dgm:pt modelId="{544FC6DB-7881-43CC-88BB-049D57F8178A}">
      <dgm:prSet/>
      <dgm:spPr/>
      <dgm:t>
        <a:bodyPr/>
        <a:lstStyle/>
        <a:p>
          <a:r>
            <a:rPr lang="en-US"/>
            <a:t>Each</a:t>
          </a:r>
          <a:r>
            <a:rPr lang="en-US" i="1"/>
            <a:t> $MFT </a:t>
          </a:r>
          <a:r>
            <a:rPr lang="en-US"/>
            <a:t>entry = a file with attributes</a:t>
          </a:r>
        </a:p>
      </dgm:t>
    </dgm:pt>
    <dgm:pt modelId="{B87B3583-0B39-4CC2-9348-E3CB042898C7}" type="parTrans" cxnId="{32B9C20B-EC1E-4D09-9456-BF78C2996207}">
      <dgm:prSet/>
      <dgm:spPr/>
      <dgm:t>
        <a:bodyPr/>
        <a:lstStyle/>
        <a:p>
          <a:endParaRPr lang="en-US"/>
        </a:p>
      </dgm:t>
    </dgm:pt>
    <dgm:pt modelId="{B1CA1F1C-00B4-44FB-962D-C4166092CF14}" type="sibTrans" cxnId="{32B9C20B-EC1E-4D09-9456-BF78C2996207}">
      <dgm:prSet/>
      <dgm:spPr/>
      <dgm:t>
        <a:bodyPr/>
        <a:lstStyle/>
        <a:p>
          <a:endParaRPr lang="en-US"/>
        </a:p>
      </dgm:t>
    </dgm:pt>
    <dgm:pt modelId="{98151BB0-4DEE-4A3A-9A90-2C35A2F0F1E8}">
      <dgm:prSet/>
      <dgm:spPr/>
      <dgm:t>
        <a:bodyPr/>
        <a:lstStyle/>
        <a:p>
          <a:r>
            <a:rPr lang="en-US" i="1"/>
            <a:t>$Extend$UsnJrnl·$J </a:t>
          </a:r>
          <a:endParaRPr lang="en-US"/>
        </a:p>
      </dgm:t>
    </dgm:pt>
    <dgm:pt modelId="{F5E909EA-3775-4C23-BD21-4AB96B43086D}" type="parTrans" cxnId="{29BC60EB-1B26-4CF3-8FBC-571C3407620F}">
      <dgm:prSet/>
      <dgm:spPr/>
      <dgm:t>
        <a:bodyPr/>
        <a:lstStyle/>
        <a:p>
          <a:endParaRPr lang="en-US"/>
        </a:p>
      </dgm:t>
    </dgm:pt>
    <dgm:pt modelId="{097BCCD1-EB0D-4192-8CA4-D5A9E0465E0E}" type="sibTrans" cxnId="{29BC60EB-1B26-4CF3-8FBC-571C3407620F}">
      <dgm:prSet/>
      <dgm:spPr/>
      <dgm:t>
        <a:bodyPr/>
        <a:lstStyle/>
        <a:p>
          <a:endParaRPr lang="en-US"/>
        </a:p>
      </dgm:t>
    </dgm:pt>
    <dgm:pt modelId="{F804CAF1-581A-4EC8-A125-B36772955085}">
      <dgm:prSet/>
      <dgm:spPr/>
      <dgm:t>
        <a:bodyPr/>
        <a:lstStyle/>
        <a:p>
          <a:r>
            <a:rPr lang="en-US"/>
            <a:t>using bit flags </a:t>
          </a:r>
        </a:p>
      </dgm:t>
    </dgm:pt>
    <dgm:pt modelId="{C372E27F-04D4-4AA0-9982-22A6571C6E1F}" type="parTrans" cxnId="{303B6683-7E18-49E2-8C03-10C5690EE8D9}">
      <dgm:prSet/>
      <dgm:spPr/>
      <dgm:t>
        <a:bodyPr/>
        <a:lstStyle/>
        <a:p>
          <a:endParaRPr lang="en-US"/>
        </a:p>
      </dgm:t>
    </dgm:pt>
    <dgm:pt modelId="{7F863FB9-1D4C-4911-922D-A0BC978EAA57}" type="sibTrans" cxnId="{303B6683-7E18-49E2-8C03-10C5690EE8D9}">
      <dgm:prSet/>
      <dgm:spPr/>
      <dgm:t>
        <a:bodyPr/>
        <a:lstStyle/>
        <a:p>
          <a:endParaRPr lang="en-US"/>
        </a:p>
      </dgm:t>
    </dgm:pt>
    <dgm:pt modelId="{42F1E929-9618-4946-86EA-4C740F47AC03}">
      <dgm:prSet/>
      <dgm:spPr/>
      <dgm:t>
        <a:bodyPr/>
        <a:lstStyle/>
        <a:p>
          <a:r>
            <a:rPr lang="en-US" i="1"/>
            <a:t>$LogFile: </a:t>
          </a:r>
          <a:r>
            <a:rPr lang="en-US"/>
            <a:t>transaction log of NTFS for data integrity </a:t>
          </a:r>
        </a:p>
      </dgm:t>
    </dgm:pt>
    <dgm:pt modelId="{B25B86F2-44CF-49CC-B2C2-DD2AB8D22688}" type="parTrans" cxnId="{26436260-37AB-4A11-9E73-F4885A8DEA16}">
      <dgm:prSet/>
      <dgm:spPr/>
      <dgm:t>
        <a:bodyPr/>
        <a:lstStyle/>
        <a:p>
          <a:endParaRPr lang="en-US"/>
        </a:p>
      </dgm:t>
    </dgm:pt>
    <dgm:pt modelId="{CD4CD1E6-25BD-4AE4-8431-8571A0878AB9}" type="sibTrans" cxnId="{26436260-37AB-4A11-9E73-F4885A8DEA16}">
      <dgm:prSet/>
      <dgm:spPr/>
      <dgm:t>
        <a:bodyPr/>
        <a:lstStyle/>
        <a:p>
          <a:endParaRPr lang="en-US"/>
        </a:p>
      </dgm:t>
    </dgm:pt>
    <dgm:pt modelId="{7CDC3F5E-7454-4600-BDC4-BE52C817BABF}">
      <dgm:prSet/>
      <dgm:spPr/>
      <dgm:t>
        <a:bodyPr/>
        <a:lstStyle/>
        <a:p>
          <a:r>
            <a:rPr lang="en-US"/>
            <a:t>Save a few hours of activity recorded in a </a:t>
          </a:r>
          <a:r>
            <a:rPr lang="en-US" i="1"/>
            <a:t>$LogFile</a:t>
          </a:r>
          <a:r>
            <a:rPr lang="en-US"/>
            <a:t>.</a:t>
          </a:r>
        </a:p>
      </dgm:t>
    </dgm:pt>
    <dgm:pt modelId="{D11CE04F-16F2-4A0B-846C-D3D2B90D9553}" type="parTrans" cxnId="{7E8EAB5D-DD0B-4384-8918-0995AC268985}">
      <dgm:prSet/>
      <dgm:spPr/>
      <dgm:t>
        <a:bodyPr/>
        <a:lstStyle/>
        <a:p>
          <a:endParaRPr lang="en-US"/>
        </a:p>
      </dgm:t>
    </dgm:pt>
    <dgm:pt modelId="{9A7C38E2-84C8-43A7-B646-69E4B520DDE8}" type="sibTrans" cxnId="{7E8EAB5D-DD0B-4384-8918-0995AC268985}">
      <dgm:prSet/>
      <dgm:spPr/>
      <dgm:t>
        <a:bodyPr/>
        <a:lstStyle/>
        <a:p>
          <a:endParaRPr lang="en-US"/>
        </a:p>
      </dgm:t>
    </dgm:pt>
    <dgm:pt modelId="{B7914459-B3CD-4CC5-90C5-4A4C60E1603D}">
      <dgm:prSet/>
      <dgm:spPr/>
      <dgm:t>
        <a:bodyPr/>
        <a:lstStyle/>
        <a:p>
          <a:r>
            <a:rPr lang="en-US" i="1"/>
            <a:t>$LogFile </a:t>
          </a:r>
          <a:r>
            <a:rPr lang="en-US"/>
            <a:t>associate with </a:t>
          </a:r>
          <a:r>
            <a:rPr lang="en-US" i="1"/>
            <a:t>$MFT </a:t>
          </a:r>
          <a:r>
            <a:rPr lang="en-US"/>
            <a:t>and</a:t>
          </a:r>
          <a:r>
            <a:rPr lang="en-US" i="1"/>
            <a:t> $UsnJrnl</a:t>
          </a:r>
          <a:endParaRPr lang="en-US"/>
        </a:p>
      </dgm:t>
    </dgm:pt>
    <dgm:pt modelId="{30044C30-E363-443F-A78D-605CD540EA26}" type="parTrans" cxnId="{F0727A5F-A8B7-43C0-AC56-840C9A09D0D9}">
      <dgm:prSet/>
      <dgm:spPr/>
      <dgm:t>
        <a:bodyPr/>
        <a:lstStyle/>
        <a:p>
          <a:endParaRPr lang="en-US"/>
        </a:p>
      </dgm:t>
    </dgm:pt>
    <dgm:pt modelId="{AF3D52BD-FF17-4E40-8EBD-F125F832DBD9}" type="sibTrans" cxnId="{F0727A5F-A8B7-43C0-AC56-840C9A09D0D9}">
      <dgm:prSet/>
      <dgm:spPr/>
      <dgm:t>
        <a:bodyPr/>
        <a:lstStyle/>
        <a:p>
          <a:endParaRPr lang="en-US"/>
        </a:p>
      </dgm:t>
    </dgm:pt>
    <dgm:pt modelId="{45C65C95-28D0-4DE8-9FD2-65BB65EE6A89}" type="pres">
      <dgm:prSet presAssocID="{016A5C29-582A-4F74-A3EB-9A52A96B2792}" presName="Name0" presStyleCnt="0">
        <dgm:presLayoutVars>
          <dgm:dir/>
          <dgm:animLvl val="lvl"/>
          <dgm:resizeHandles val="exact"/>
        </dgm:presLayoutVars>
      </dgm:prSet>
      <dgm:spPr/>
    </dgm:pt>
    <dgm:pt modelId="{407DE765-D6C4-4599-AFC9-FA401F963B45}" type="pres">
      <dgm:prSet presAssocID="{D3039FC7-B1CA-4C89-81FA-7A014CC8812D}" presName="linNode" presStyleCnt="0"/>
      <dgm:spPr/>
    </dgm:pt>
    <dgm:pt modelId="{81E07F78-A379-40DA-A325-95450657742C}" type="pres">
      <dgm:prSet presAssocID="{D3039FC7-B1CA-4C89-81FA-7A014CC8812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17B1314-171F-4DE5-ACD9-9D10C9CCDCE8}" type="pres">
      <dgm:prSet presAssocID="{D3039FC7-B1CA-4C89-81FA-7A014CC8812D}" presName="descendantText" presStyleLbl="alignAccFollowNode1" presStyleIdx="0" presStyleCnt="3">
        <dgm:presLayoutVars>
          <dgm:bulletEnabled val="1"/>
        </dgm:presLayoutVars>
      </dgm:prSet>
      <dgm:spPr/>
    </dgm:pt>
    <dgm:pt modelId="{9BB155C3-2622-4E63-94E1-24459BCF6E75}" type="pres">
      <dgm:prSet presAssocID="{5FC0949A-AF69-420D-8106-BA237ABBE184}" presName="sp" presStyleCnt="0"/>
      <dgm:spPr/>
    </dgm:pt>
    <dgm:pt modelId="{382C67AC-A9C7-4A69-89B4-A7C6DBA8F4AD}" type="pres">
      <dgm:prSet presAssocID="{98151BB0-4DEE-4A3A-9A90-2C35A2F0F1E8}" presName="linNode" presStyleCnt="0"/>
      <dgm:spPr/>
    </dgm:pt>
    <dgm:pt modelId="{FCF34733-1E30-4233-88BD-B048A31D67A6}" type="pres">
      <dgm:prSet presAssocID="{98151BB0-4DEE-4A3A-9A90-2C35A2F0F1E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59F0D0C-9487-4F8B-829A-D9B989622CD2}" type="pres">
      <dgm:prSet presAssocID="{98151BB0-4DEE-4A3A-9A90-2C35A2F0F1E8}" presName="descendantText" presStyleLbl="alignAccFollowNode1" presStyleIdx="1" presStyleCnt="3">
        <dgm:presLayoutVars>
          <dgm:bulletEnabled val="1"/>
        </dgm:presLayoutVars>
      </dgm:prSet>
      <dgm:spPr/>
    </dgm:pt>
    <dgm:pt modelId="{D3F370D4-2C2D-491E-ABFA-231570A8A8C5}" type="pres">
      <dgm:prSet presAssocID="{097BCCD1-EB0D-4192-8CA4-D5A9E0465E0E}" presName="sp" presStyleCnt="0"/>
      <dgm:spPr/>
    </dgm:pt>
    <dgm:pt modelId="{AB062473-4A27-463B-BC3B-82204988344C}" type="pres">
      <dgm:prSet presAssocID="{42F1E929-9618-4946-86EA-4C740F47AC03}" presName="linNode" presStyleCnt="0"/>
      <dgm:spPr/>
    </dgm:pt>
    <dgm:pt modelId="{168BF81A-E7B2-4EEF-8DA7-9225C5078D08}" type="pres">
      <dgm:prSet presAssocID="{42F1E929-9618-4946-86EA-4C740F47AC0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0A9EBA1-44E0-4C67-B83B-09330E6F95B7}" type="pres">
      <dgm:prSet presAssocID="{42F1E929-9618-4946-86EA-4C740F47AC0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2B9C20B-EC1E-4D09-9456-BF78C2996207}" srcId="{D3039FC7-B1CA-4C89-81FA-7A014CC8812D}" destId="{544FC6DB-7881-43CC-88BB-049D57F8178A}" srcOrd="1" destOrd="0" parTransId="{B87B3583-0B39-4CC2-9348-E3CB042898C7}" sibTransId="{B1CA1F1C-00B4-44FB-962D-C4166092CF14}"/>
    <dgm:cxn modelId="{8C119F0F-2B90-4566-AC9A-0E61EFD6473F}" type="presOf" srcId="{D3039FC7-B1CA-4C89-81FA-7A014CC8812D}" destId="{81E07F78-A379-40DA-A325-95450657742C}" srcOrd="0" destOrd="0" presId="urn:microsoft.com/office/officeart/2005/8/layout/vList5"/>
    <dgm:cxn modelId="{D6D67530-6466-40A7-8D10-8DD402496BD0}" type="presOf" srcId="{7CDC3F5E-7454-4600-BDC4-BE52C817BABF}" destId="{90A9EBA1-44E0-4C67-B83B-09330E6F95B7}" srcOrd="0" destOrd="0" presId="urn:microsoft.com/office/officeart/2005/8/layout/vList5"/>
    <dgm:cxn modelId="{2400DF36-6411-477F-A807-5A6996AE5E90}" type="presOf" srcId="{016A5C29-582A-4F74-A3EB-9A52A96B2792}" destId="{45C65C95-28D0-4DE8-9FD2-65BB65EE6A89}" srcOrd="0" destOrd="0" presId="urn:microsoft.com/office/officeart/2005/8/layout/vList5"/>
    <dgm:cxn modelId="{7E8EAB5D-DD0B-4384-8918-0995AC268985}" srcId="{42F1E929-9618-4946-86EA-4C740F47AC03}" destId="{7CDC3F5E-7454-4600-BDC4-BE52C817BABF}" srcOrd="0" destOrd="0" parTransId="{D11CE04F-16F2-4A0B-846C-D3D2B90D9553}" sibTransId="{9A7C38E2-84C8-43A7-B646-69E4B520DDE8}"/>
    <dgm:cxn modelId="{F0727A5F-A8B7-43C0-AC56-840C9A09D0D9}" srcId="{42F1E929-9618-4946-86EA-4C740F47AC03}" destId="{B7914459-B3CD-4CC5-90C5-4A4C60E1603D}" srcOrd="1" destOrd="0" parTransId="{30044C30-E363-443F-A78D-605CD540EA26}" sibTransId="{AF3D52BD-FF17-4E40-8EBD-F125F832DBD9}"/>
    <dgm:cxn modelId="{26436260-37AB-4A11-9E73-F4885A8DEA16}" srcId="{016A5C29-582A-4F74-A3EB-9A52A96B2792}" destId="{42F1E929-9618-4946-86EA-4C740F47AC03}" srcOrd="2" destOrd="0" parTransId="{B25B86F2-44CF-49CC-B2C2-DD2AB8D22688}" sibTransId="{CD4CD1E6-25BD-4AE4-8431-8571A0878AB9}"/>
    <dgm:cxn modelId="{0D40316A-5CB3-40E0-849B-F424F4BCDEE3}" srcId="{016A5C29-582A-4F74-A3EB-9A52A96B2792}" destId="{D3039FC7-B1CA-4C89-81FA-7A014CC8812D}" srcOrd="0" destOrd="0" parTransId="{E7B01D54-466F-480F-ACA5-4F556BD9E0FF}" sibTransId="{5FC0949A-AF69-420D-8106-BA237ABBE184}"/>
    <dgm:cxn modelId="{FFC30C5A-857C-4812-8445-F0F235293AEF}" type="presOf" srcId="{42F1E929-9618-4946-86EA-4C740F47AC03}" destId="{168BF81A-E7B2-4EEF-8DA7-9225C5078D08}" srcOrd="0" destOrd="0" presId="urn:microsoft.com/office/officeart/2005/8/layout/vList5"/>
    <dgm:cxn modelId="{303B6683-7E18-49E2-8C03-10C5690EE8D9}" srcId="{98151BB0-4DEE-4A3A-9A90-2C35A2F0F1E8}" destId="{F804CAF1-581A-4EC8-A125-B36772955085}" srcOrd="0" destOrd="0" parTransId="{C372E27F-04D4-4AA0-9982-22A6571C6E1F}" sibTransId="{7F863FB9-1D4C-4911-922D-A0BC978EAA57}"/>
    <dgm:cxn modelId="{85887BA6-2CE7-49E0-91C3-F73F3672727A}" type="presOf" srcId="{544FC6DB-7881-43CC-88BB-049D57F8178A}" destId="{517B1314-171F-4DE5-ACD9-9D10C9CCDCE8}" srcOrd="0" destOrd="1" presId="urn:microsoft.com/office/officeart/2005/8/layout/vList5"/>
    <dgm:cxn modelId="{0B4D42C6-3DF7-449F-AB6D-BB6D568AE38D}" type="presOf" srcId="{98151BB0-4DEE-4A3A-9A90-2C35A2F0F1E8}" destId="{FCF34733-1E30-4233-88BD-B048A31D67A6}" srcOrd="0" destOrd="0" presId="urn:microsoft.com/office/officeart/2005/8/layout/vList5"/>
    <dgm:cxn modelId="{0491BCE1-E303-496E-BC39-A9EDE09E8E6B}" type="presOf" srcId="{B7914459-B3CD-4CC5-90C5-4A4C60E1603D}" destId="{90A9EBA1-44E0-4C67-B83B-09330E6F95B7}" srcOrd="0" destOrd="1" presId="urn:microsoft.com/office/officeart/2005/8/layout/vList5"/>
    <dgm:cxn modelId="{78EAFEE4-3B0C-49E9-8806-852626528032}" srcId="{D3039FC7-B1CA-4C89-81FA-7A014CC8812D}" destId="{63AAA04B-4480-423E-856F-93E860C6058C}" srcOrd="0" destOrd="0" parTransId="{3CB2D75E-798F-44FE-8306-C1BA8882354A}" sibTransId="{3BAAE12A-53C3-46C3-ADB9-4A14F34CFB59}"/>
    <dgm:cxn modelId="{29BC60EB-1B26-4CF3-8FBC-571C3407620F}" srcId="{016A5C29-582A-4F74-A3EB-9A52A96B2792}" destId="{98151BB0-4DEE-4A3A-9A90-2C35A2F0F1E8}" srcOrd="1" destOrd="0" parTransId="{F5E909EA-3775-4C23-BD21-4AB96B43086D}" sibTransId="{097BCCD1-EB0D-4192-8CA4-D5A9E0465E0E}"/>
    <dgm:cxn modelId="{2F0726F3-AB1B-4D5E-B26D-CE4CA4D03454}" type="presOf" srcId="{F804CAF1-581A-4EC8-A125-B36772955085}" destId="{A59F0D0C-9487-4F8B-829A-D9B989622CD2}" srcOrd="0" destOrd="0" presId="urn:microsoft.com/office/officeart/2005/8/layout/vList5"/>
    <dgm:cxn modelId="{815E37F3-AD54-4CF0-81CF-E252BEB4622A}" type="presOf" srcId="{63AAA04B-4480-423E-856F-93E860C6058C}" destId="{517B1314-171F-4DE5-ACD9-9D10C9CCDCE8}" srcOrd="0" destOrd="0" presId="urn:microsoft.com/office/officeart/2005/8/layout/vList5"/>
    <dgm:cxn modelId="{B9E3F82A-1221-4774-95BC-4F75E5EFFB16}" type="presParOf" srcId="{45C65C95-28D0-4DE8-9FD2-65BB65EE6A89}" destId="{407DE765-D6C4-4599-AFC9-FA401F963B45}" srcOrd="0" destOrd="0" presId="urn:microsoft.com/office/officeart/2005/8/layout/vList5"/>
    <dgm:cxn modelId="{F89A2337-7863-42C0-A4BC-ECC94D077A9C}" type="presParOf" srcId="{407DE765-D6C4-4599-AFC9-FA401F963B45}" destId="{81E07F78-A379-40DA-A325-95450657742C}" srcOrd="0" destOrd="0" presId="urn:microsoft.com/office/officeart/2005/8/layout/vList5"/>
    <dgm:cxn modelId="{0A871037-B9BF-43E9-A94B-C69F0DE3F8E3}" type="presParOf" srcId="{407DE765-D6C4-4599-AFC9-FA401F963B45}" destId="{517B1314-171F-4DE5-ACD9-9D10C9CCDCE8}" srcOrd="1" destOrd="0" presId="urn:microsoft.com/office/officeart/2005/8/layout/vList5"/>
    <dgm:cxn modelId="{C4FCAE51-E4CB-43E7-AE1A-AE9F403A542B}" type="presParOf" srcId="{45C65C95-28D0-4DE8-9FD2-65BB65EE6A89}" destId="{9BB155C3-2622-4E63-94E1-24459BCF6E75}" srcOrd="1" destOrd="0" presId="urn:microsoft.com/office/officeart/2005/8/layout/vList5"/>
    <dgm:cxn modelId="{8235282D-A4A3-4420-AFCE-962AFBD72B52}" type="presParOf" srcId="{45C65C95-28D0-4DE8-9FD2-65BB65EE6A89}" destId="{382C67AC-A9C7-4A69-89B4-A7C6DBA8F4AD}" srcOrd="2" destOrd="0" presId="urn:microsoft.com/office/officeart/2005/8/layout/vList5"/>
    <dgm:cxn modelId="{8F91DEB5-38E0-436A-95C0-4DCA0C1EB301}" type="presParOf" srcId="{382C67AC-A9C7-4A69-89B4-A7C6DBA8F4AD}" destId="{FCF34733-1E30-4233-88BD-B048A31D67A6}" srcOrd="0" destOrd="0" presId="urn:microsoft.com/office/officeart/2005/8/layout/vList5"/>
    <dgm:cxn modelId="{72542709-C8B2-49B7-A60E-57050BD152E8}" type="presParOf" srcId="{382C67AC-A9C7-4A69-89B4-A7C6DBA8F4AD}" destId="{A59F0D0C-9487-4F8B-829A-D9B989622CD2}" srcOrd="1" destOrd="0" presId="urn:microsoft.com/office/officeart/2005/8/layout/vList5"/>
    <dgm:cxn modelId="{2FF51699-21BB-4E13-9B96-91B16DF8671F}" type="presParOf" srcId="{45C65C95-28D0-4DE8-9FD2-65BB65EE6A89}" destId="{D3F370D4-2C2D-491E-ABFA-231570A8A8C5}" srcOrd="3" destOrd="0" presId="urn:microsoft.com/office/officeart/2005/8/layout/vList5"/>
    <dgm:cxn modelId="{6CD3D319-B100-49A4-AB36-82D3C438702C}" type="presParOf" srcId="{45C65C95-28D0-4DE8-9FD2-65BB65EE6A89}" destId="{AB062473-4A27-463B-BC3B-82204988344C}" srcOrd="4" destOrd="0" presId="urn:microsoft.com/office/officeart/2005/8/layout/vList5"/>
    <dgm:cxn modelId="{281C5640-99A6-4036-9D46-BDE8C21DB829}" type="presParOf" srcId="{AB062473-4A27-463B-BC3B-82204988344C}" destId="{168BF81A-E7B2-4EEF-8DA7-9225C5078D08}" srcOrd="0" destOrd="0" presId="urn:microsoft.com/office/officeart/2005/8/layout/vList5"/>
    <dgm:cxn modelId="{0767528A-CE82-4400-B1AF-901196E11D02}" type="presParOf" srcId="{AB062473-4A27-463B-BC3B-82204988344C}" destId="{90A9EBA1-44E0-4C67-B83B-09330E6F95B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47CC3D-52A4-4B60-82E2-985C07F00C6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123F62D-D9CB-400A-843C-1B963AB2B112}">
      <dgm:prSet/>
      <dgm:spPr/>
      <dgm:t>
        <a:bodyPr/>
        <a:lstStyle/>
        <a:p>
          <a:r>
            <a:rPr lang="en-US"/>
            <a:t>There is a subfolder under the </a:t>
          </a:r>
          <a:r>
            <a:rPr lang="en-US" i="1"/>
            <a:t>../Burn/Burn</a:t>
          </a:r>
          <a:endParaRPr lang="en-US"/>
        </a:p>
      </dgm:t>
    </dgm:pt>
    <dgm:pt modelId="{024BB818-CA53-4507-B565-DD1E8ECB4F78}" type="parTrans" cxnId="{692FD81B-C958-44D9-A06C-71DB56208F24}">
      <dgm:prSet/>
      <dgm:spPr/>
      <dgm:t>
        <a:bodyPr/>
        <a:lstStyle/>
        <a:p>
          <a:endParaRPr lang="en-US"/>
        </a:p>
      </dgm:t>
    </dgm:pt>
    <dgm:pt modelId="{E9C7E0A5-59D0-409A-9CE9-C48EFDD3C7D0}" type="sibTrans" cxnId="{692FD81B-C958-44D9-A06C-71DB56208F24}">
      <dgm:prSet/>
      <dgm:spPr/>
      <dgm:t>
        <a:bodyPr/>
        <a:lstStyle/>
        <a:p>
          <a:endParaRPr lang="en-US"/>
        </a:p>
      </dgm:t>
    </dgm:pt>
    <dgm:pt modelId="{21BF6B6F-AB2F-45BA-9542-5F925902601D}">
      <dgm:prSet/>
      <dgm:spPr/>
      <dgm:t>
        <a:bodyPr/>
        <a:lstStyle/>
        <a:p>
          <a:r>
            <a:rPr lang="en-US"/>
            <a:t>Find these deleted files</a:t>
          </a:r>
        </a:p>
      </dgm:t>
    </dgm:pt>
    <dgm:pt modelId="{F839381C-64A1-4894-AAF5-B2568E803C36}" type="parTrans" cxnId="{0EAE1D24-2E28-4C39-AE9C-316F43D0DDFC}">
      <dgm:prSet/>
      <dgm:spPr/>
      <dgm:t>
        <a:bodyPr/>
        <a:lstStyle/>
        <a:p>
          <a:endParaRPr lang="en-US"/>
        </a:p>
      </dgm:t>
    </dgm:pt>
    <dgm:pt modelId="{114E9A0B-3636-40C0-9049-8CCB104151DF}" type="sibTrans" cxnId="{0EAE1D24-2E28-4C39-AE9C-316F43D0DDFC}">
      <dgm:prSet/>
      <dgm:spPr/>
      <dgm:t>
        <a:bodyPr/>
        <a:lstStyle/>
        <a:p>
          <a:endParaRPr lang="en-US"/>
        </a:p>
      </dgm:t>
    </dgm:pt>
    <dgm:pt modelId="{72478234-8E5B-4D8B-8722-12A8901CE923}" type="pres">
      <dgm:prSet presAssocID="{F447CC3D-52A4-4B60-82E2-985C07F00C6B}" presName="root" presStyleCnt="0">
        <dgm:presLayoutVars>
          <dgm:dir/>
          <dgm:resizeHandles val="exact"/>
        </dgm:presLayoutVars>
      </dgm:prSet>
      <dgm:spPr/>
    </dgm:pt>
    <dgm:pt modelId="{FF53E240-9910-4370-9B26-AAA2080DB644}" type="pres">
      <dgm:prSet presAssocID="{8123F62D-D9CB-400A-843C-1B963AB2B112}" presName="compNode" presStyleCnt="0"/>
      <dgm:spPr/>
    </dgm:pt>
    <dgm:pt modelId="{34555297-C180-42CD-83B9-961D5D802D97}" type="pres">
      <dgm:prSet presAssocID="{8123F62D-D9CB-400A-843C-1B963AB2B1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nfire"/>
        </a:ext>
      </dgm:extLst>
    </dgm:pt>
    <dgm:pt modelId="{04880BC9-A771-49E2-83AE-DC5A5A3224A8}" type="pres">
      <dgm:prSet presAssocID="{8123F62D-D9CB-400A-843C-1B963AB2B112}" presName="spaceRect" presStyleCnt="0"/>
      <dgm:spPr/>
    </dgm:pt>
    <dgm:pt modelId="{A66C812B-1F03-48E3-96D7-6C1EE9B3327E}" type="pres">
      <dgm:prSet presAssocID="{8123F62D-D9CB-400A-843C-1B963AB2B112}" presName="textRect" presStyleLbl="revTx" presStyleIdx="0" presStyleCnt="2">
        <dgm:presLayoutVars>
          <dgm:chMax val="1"/>
          <dgm:chPref val="1"/>
        </dgm:presLayoutVars>
      </dgm:prSet>
      <dgm:spPr/>
    </dgm:pt>
    <dgm:pt modelId="{0A2712FD-F08C-429A-9625-52BB0A277113}" type="pres">
      <dgm:prSet presAssocID="{E9C7E0A5-59D0-409A-9CE9-C48EFDD3C7D0}" presName="sibTrans" presStyleCnt="0"/>
      <dgm:spPr/>
    </dgm:pt>
    <dgm:pt modelId="{5B430C2C-CC35-4ACC-9162-369B49361675}" type="pres">
      <dgm:prSet presAssocID="{21BF6B6F-AB2F-45BA-9542-5F925902601D}" presName="compNode" presStyleCnt="0"/>
      <dgm:spPr/>
    </dgm:pt>
    <dgm:pt modelId="{6966A6CE-586B-4F07-BB95-FC3493F36CD5}" type="pres">
      <dgm:prSet presAssocID="{21BF6B6F-AB2F-45BA-9542-5F92590260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092FD8A-E09A-4D3B-94D0-0E7BAC01B8A2}" type="pres">
      <dgm:prSet presAssocID="{21BF6B6F-AB2F-45BA-9542-5F925902601D}" presName="spaceRect" presStyleCnt="0"/>
      <dgm:spPr/>
    </dgm:pt>
    <dgm:pt modelId="{74BCE166-585E-4D61-BDB6-95578AB79725}" type="pres">
      <dgm:prSet presAssocID="{21BF6B6F-AB2F-45BA-9542-5F925902601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92FD81B-C958-44D9-A06C-71DB56208F24}" srcId="{F447CC3D-52A4-4B60-82E2-985C07F00C6B}" destId="{8123F62D-D9CB-400A-843C-1B963AB2B112}" srcOrd="0" destOrd="0" parTransId="{024BB818-CA53-4507-B565-DD1E8ECB4F78}" sibTransId="{E9C7E0A5-59D0-409A-9CE9-C48EFDD3C7D0}"/>
    <dgm:cxn modelId="{0EAE1D24-2E28-4C39-AE9C-316F43D0DDFC}" srcId="{F447CC3D-52A4-4B60-82E2-985C07F00C6B}" destId="{21BF6B6F-AB2F-45BA-9542-5F925902601D}" srcOrd="1" destOrd="0" parTransId="{F839381C-64A1-4894-AAF5-B2568E803C36}" sibTransId="{114E9A0B-3636-40C0-9049-8CCB104151DF}"/>
    <dgm:cxn modelId="{AB7A5D60-6597-4E2E-A9DE-A2A9C833156F}" type="presOf" srcId="{F447CC3D-52A4-4B60-82E2-985C07F00C6B}" destId="{72478234-8E5B-4D8B-8722-12A8901CE923}" srcOrd="0" destOrd="0" presId="urn:microsoft.com/office/officeart/2018/2/layout/IconLabelList"/>
    <dgm:cxn modelId="{94960DB4-DF73-4DE9-8C15-E491BF480EB2}" type="presOf" srcId="{21BF6B6F-AB2F-45BA-9542-5F925902601D}" destId="{74BCE166-585E-4D61-BDB6-95578AB79725}" srcOrd="0" destOrd="0" presId="urn:microsoft.com/office/officeart/2018/2/layout/IconLabelList"/>
    <dgm:cxn modelId="{F50D8DBA-6231-4B77-9959-B0EAA1CE5611}" type="presOf" srcId="{8123F62D-D9CB-400A-843C-1B963AB2B112}" destId="{A66C812B-1F03-48E3-96D7-6C1EE9B3327E}" srcOrd="0" destOrd="0" presId="urn:microsoft.com/office/officeart/2018/2/layout/IconLabelList"/>
    <dgm:cxn modelId="{BB1296BF-632C-46DE-A5A6-F44B6DF154A6}" type="presParOf" srcId="{72478234-8E5B-4D8B-8722-12A8901CE923}" destId="{FF53E240-9910-4370-9B26-AAA2080DB644}" srcOrd="0" destOrd="0" presId="urn:microsoft.com/office/officeart/2018/2/layout/IconLabelList"/>
    <dgm:cxn modelId="{565E0616-9F7D-4656-90FE-84BF84BE4736}" type="presParOf" srcId="{FF53E240-9910-4370-9B26-AAA2080DB644}" destId="{34555297-C180-42CD-83B9-961D5D802D97}" srcOrd="0" destOrd="0" presId="urn:microsoft.com/office/officeart/2018/2/layout/IconLabelList"/>
    <dgm:cxn modelId="{4D38CD3D-B38A-42A4-9CC8-C7BB91CFC962}" type="presParOf" srcId="{FF53E240-9910-4370-9B26-AAA2080DB644}" destId="{04880BC9-A771-49E2-83AE-DC5A5A3224A8}" srcOrd="1" destOrd="0" presId="urn:microsoft.com/office/officeart/2018/2/layout/IconLabelList"/>
    <dgm:cxn modelId="{93DD1E76-B432-415F-BCBC-E28E8CD1099E}" type="presParOf" srcId="{FF53E240-9910-4370-9B26-AAA2080DB644}" destId="{A66C812B-1F03-48E3-96D7-6C1EE9B3327E}" srcOrd="2" destOrd="0" presId="urn:microsoft.com/office/officeart/2018/2/layout/IconLabelList"/>
    <dgm:cxn modelId="{19111E5E-A073-492E-A0D4-1DFA7572F736}" type="presParOf" srcId="{72478234-8E5B-4D8B-8722-12A8901CE923}" destId="{0A2712FD-F08C-429A-9625-52BB0A277113}" srcOrd="1" destOrd="0" presId="urn:microsoft.com/office/officeart/2018/2/layout/IconLabelList"/>
    <dgm:cxn modelId="{B7F3F153-3AF0-42D5-841F-9C395B8C6933}" type="presParOf" srcId="{72478234-8E5B-4D8B-8722-12A8901CE923}" destId="{5B430C2C-CC35-4ACC-9162-369B49361675}" srcOrd="2" destOrd="0" presId="urn:microsoft.com/office/officeart/2018/2/layout/IconLabelList"/>
    <dgm:cxn modelId="{6093E34A-4186-494A-AEB8-EDA376FC2E57}" type="presParOf" srcId="{5B430C2C-CC35-4ACC-9162-369B49361675}" destId="{6966A6CE-586B-4F07-BB95-FC3493F36CD5}" srcOrd="0" destOrd="0" presId="urn:microsoft.com/office/officeart/2018/2/layout/IconLabelList"/>
    <dgm:cxn modelId="{919F22C9-9284-420B-9919-ED00284CDA80}" type="presParOf" srcId="{5B430C2C-CC35-4ACC-9162-369B49361675}" destId="{C092FD8A-E09A-4D3B-94D0-0E7BAC01B8A2}" srcOrd="1" destOrd="0" presId="urn:microsoft.com/office/officeart/2018/2/layout/IconLabelList"/>
    <dgm:cxn modelId="{0FBC0E8F-44B9-465C-A2D4-6862274B1108}" type="presParOf" srcId="{5B430C2C-CC35-4ACC-9162-369B49361675}" destId="{74BCE166-585E-4D61-BDB6-95578AB797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05F163-C212-4679-ABC9-D432018D9E1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9658568-60A8-48D6-A18C-F897F6A3D575}">
      <dgm:prSet/>
      <dgm:spPr/>
      <dgm:t>
        <a:bodyPr/>
        <a:lstStyle/>
        <a:p>
          <a:r>
            <a:rPr lang="en-GB"/>
            <a:t>NTFS records all NTFS operations-&gt; journaling of NTFS</a:t>
          </a:r>
          <a:endParaRPr lang="en-US"/>
        </a:p>
      </dgm:t>
    </dgm:pt>
    <dgm:pt modelId="{C2901703-E28E-4109-9C7C-1A8A4FF01EE8}" type="parTrans" cxnId="{C818A09B-88F9-4091-9DFD-348170626140}">
      <dgm:prSet/>
      <dgm:spPr/>
      <dgm:t>
        <a:bodyPr/>
        <a:lstStyle/>
        <a:p>
          <a:endParaRPr lang="en-US"/>
        </a:p>
      </dgm:t>
    </dgm:pt>
    <dgm:pt modelId="{AC9AD303-F000-49EA-B756-5C0AAA1CB976}" type="sibTrans" cxnId="{C818A09B-88F9-4091-9DFD-348170626140}">
      <dgm:prSet/>
      <dgm:spPr/>
      <dgm:t>
        <a:bodyPr/>
        <a:lstStyle/>
        <a:p>
          <a:endParaRPr lang="en-US"/>
        </a:p>
      </dgm:t>
    </dgm:pt>
    <dgm:pt modelId="{FC05442C-4CA8-404D-9C5F-DB53A32A4228}">
      <dgm:prSet/>
      <dgm:spPr/>
      <dgm:t>
        <a:bodyPr/>
        <a:lstStyle/>
        <a:p>
          <a:r>
            <a:rPr lang="en-US"/>
            <a:t>Multiple transaction operations are recorded sequentially</a:t>
          </a:r>
        </a:p>
      </dgm:t>
    </dgm:pt>
    <dgm:pt modelId="{7C057EF1-BFDD-47A5-9F19-AA67C7FD3FBC}" type="parTrans" cxnId="{1D9A8AE2-FA36-4B49-8155-C470DE8CD08C}">
      <dgm:prSet/>
      <dgm:spPr/>
      <dgm:t>
        <a:bodyPr/>
        <a:lstStyle/>
        <a:p>
          <a:endParaRPr lang="en-US"/>
        </a:p>
      </dgm:t>
    </dgm:pt>
    <dgm:pt modelId="{F1CBED5E-B7C3-41D8-9C39-DAD15E553694}" type="sibTrans" cxnId="{1D9A8AE2-FA36-4B49-8155-C470DE8CD08C}">
      <dgm:prSet/>
      <dgm:spPr/>
      <dgm:t>
        <a:bodyPr/>
        <a:lstStyle/>
        <a:p>
          <a:endParaRPr lang="en-US"/>
        </a:p>
      </dgm:t>
    </dgm:pt>
    <dgm:pt modelId="{CEA3D9A6-2A23-4DCD-811E-7B86EB978C76}">
      <dgm:prSet/>
      <dgm:spPr/>
      <dgm:t>
        <a:bodyPr/>
        <a:lstStyle/>
        <a:p>
          <a:r>
            <a:rPr lang="en-US"/>
            <a:t>each transaction operation recorded is called a transaction record</a:t>
          </a:r>
        </a:p>
      </dgm:t>
    </dgm:pt>
    <dgm:pt modelId="{750F4FC5-AECE-4794-B163-1360AAA6F536}" type="parTrans" cxnId="{AAE6113A-3BD8-4183-A95A-B13C96BC1455}">
      <dgm:prSet/>
      <dgm:spPr/>
      <dgm:t>
        <a:bodyPr/>
        <a:lstStyle/>
        <a:p>
          <a:endParaRPr lang="en-US"/>
        </a:p>
      </dgm:t>
    </dgm:pt>
    <dgm:pt modelId="{1731397E-8265-47E2-9F9F-D5611B2E68D3}" type="sibTrans" cxnId="{AAE6113A-3BD8-4183-A95A-B13C96BC1455}">
      <dgm:prSet/>
      <dgm:spPr/>
      <dgm:t>
        <a:bodyPr/>
        <a:lstStyle/>
        <a:p>
          <a:endParaRPr lang="en-US"/>
        </a:p>
      </dgm:t>
    </dgm:pt>
    <dgm:pt modelId="{339CA525-6ABE-4259-8B92-3FAEC5E2A81E}">
      <dgm:prSet/>
      <dgm:spPr/>
      <dgm:t>
        <a:bodyPr/>
        <a:lstStyle/>
        <a:p>
          <a:r>
            <a:rPr lang="en-US"/>
            <a:t>Three types of transaction records needed for maintain a clean state</a:t>
          </a:r>
        </a:p>
      </dgm:t>
    </dgm:pt>
    <dgm:pt modelId="{E4F7626D-46F5-41AF-ADF1-068B02053C94}" type="parTrans" cxnId="{278AAE44-55D8-40B0-BEC3-76EBEA522563}">
      <dgm:prSet/>
      <dgm:spPr/>
      <dgm:t>
        <a:bodyPr/>
        <a:lstStyle/>
        <a:p>
          <a:endParaRPr lang="en-US"/>
        </a:p>
      </dgm:t>
    </dgm:pt>
    <dgm:pt modelId="{2F374B27-2384-4202-AD3C-A0ADE086E1F7}" type="sibTrans" cxnId="{278AAE44-55D8-40B0-BEC3-76EBEA522563}">
      <dgm:prSet/>
      <dgm:spPr/>
      <dgm:t>
        <a:bodyPr/>
        <a:lstStyle/>
        <a:p>
          <a:endParaRPr lang="en-US"/>
        </a:p>
      </dgm:t>
    </dgm:pt>
    <dgm:pt modelId="{1077573D-4532-4B0F-AA34-4CEF70733231}">
      <dgm:prSet/>
      <dgm:spPr/>
      <dgm:t>
        <a:bodyPr/>
        <a:lstStyle/>
        <a:p>
          <a:r>
            <a:rPr lang="en-US"/>
            <a:t>Check Point Record : the start record of transaction</a:t>
          </a:r>
        </a:p>
      </dgm:t>
    </dgm:pt>
    <dgm:pt modelId="{45BB8E2C-9065-46D0-8F87-90D44C8A7BBD}" type="parTrans" cxnId="{D28C9A86-85D6-40C1-9437-9B1B1987784F}">
      <dgm:prSet/>
      <dgm:spPr/>
      <dgm:t>
        <a:bodyPr/>
        <a:lstStyle/>
        <a:p>
          <a:endParaRPr lang="en-US"/>
        </a:p>
      </dgm:t>
    </dgm:pt>
    <dgm:pt modelId="{DA7D4F98-81CB-4D3E-8523-1B4BF2295C1D}" type="sibTrans" cxnId="{D28C9A86-85D6-40C1-9437-9B1B1987784F}">
      <dgm:prSet/>
      <dgm:spPr/>
      <dgm:t>
        <a:bodyPr/>
        <a:lstStyle/>
        <a:p>
          <a:endParaRPr lang="en-US"/>
        </a:p>
      </dgm:t>
    </dgm:pt>
    <dgm:pt modelId="{7B934C4C-6588-4FD7-9AB3-B3D4A1F8DD12}">
      <dgm:prSet/>
      <dgm:spPr/>
      <dgm:t>
        <a:bodyPr/>
        <a:lstStyle/>
        <a:p>
          <a:r>
            <a:rPr lang="en-US"/>
            <a:t>after previous commit</a:t>
          </a:r>
        </a:p>
      </dgm:t>
    </dgm:pt>
    <dgm:pt modelId="{24CCC7B6-FA8B-4237-AF52-C03ACF04734F}" type="parTrans" cxnId="{5F9139E2-B631-48DA-9269-4CF63DFC44DF}">
      <dgm:prSet/>
      <dgm:spPr/>
      <dgm:t>
        <a:bodyPr/>
        <a:lstStyle/>
        <a:p>
          <a:endParaRPr lang="en-US"/>
        </a:p>
      </dgm:t>
    </dgm:pt>
    <dgm:pt modelId="{42A1820E-9210-498A-A43C-1FFEE9DEE0FA}" type="sibTrans" cxnId="{5F9139E2-B631-48DA-9269-4CF63DFC44DF}">
      <dgm:prSet/>
      <dgm:spPr/>
      <dgm:t>
        <a:bodyPr/>
        <a:lstStyle/>
        <a:p>
          <a:endParaRPr lang="en-US"/>
        </a:p>
      </dgm:t>
    </dgm:pt>
    <dgm:pt modelId="{0EFB1265-AF30-4E05-B718-45E9974C8D2C}">
      <dgm:prSet/>
      <dgm:spPr/>
      <dgm:t>
        <a:bodyPr/>
        <a:lstStyle/>
        <a:p>
          <a:r>
            <a:rPr lang="en-US"/>
            <a:t>Update Record (updates have not performed yet): the middle records of transaction</a:t>
          </a:r>
        </a:p>
      </dgm:t>
    </dgm:pt>
    <dgm:pt modelId="{CAB7870D-912B-45A3-A840-166760895437}" type="parTrans" cxnId="{B754F8E0-DC43-4D00-BC82-D96BD3037A95}">
      <dgm:prSet/>
      <dgm:spPr/>
      <dgm:t>
        <a:bodyPr/>
        <a:lstStyle/>
        <a:p>
          <a:endParaRPr lang="en-US"/>
        </a:p>
      </dgm:t>
    </dgm:pt>
    <dgm:pt modelId="{FF2C4841-469F-45DD-86A7-693813D32538}" type="sibTrans" cxnId="{B754F8E0-DC43-4D00-BC82-D96BD3037A95}">
      <dgm:prSet/>
      <dgm:spPr/>
      <dgm:t>
        <a:bodyPr/>
        <a:lstStyle/>
        <a:p>
          <a:endParaRPr lang="en-US"/>
        </a:p>
      </dgm:t>
    </dgm:pt>
    <dgm:pt modelId="{59DE8090-6363-46A5-84B5-4015DCB1D75A}">
      <dgm:prSet/>
      <dgm:spPr/>
      <dgm:t>
        <a:bodyPr/>
        <a:lstStyle/>
        <a:p>
          <a:r>
            <a:rPr lang="en-US"/>
            <a:t>information about any metadata updates before/about they happen</a:t>
          </a:r>
        </a:p>
      </dgm:t>
    </dgm:pt>
    <dgm:pt modelId="{A4AE8003-C0D2-4F42-AF6D-85B883884C67}" type="parTrans" cxnId="{5E2F8612-2831-461B-B793-302AD7BF88E0}">
      <dgm:prSet/>
      <dgm:spPr/>
      <dgm:t>
        <a:bodyPr/>
        <a:lstStyle/>
        <a:p>
          <a:endParaRPr lang="en-US"/>
        </a:p>
      </dgm:t>
    </dgm:pt>
    <dgm:pt modelId="{1DAD6724-8331-48D1-944F-9AE5BF7B85BB}" type="sibTrans" cxnId="{5E2F8612-2831-461B-B793-302AD7BF88E0}">
      <dgm:prSet/>
      <dgm:spPr/>
      <dgm:t>
        <a:bodyPr/>
        <a:lstStyle/>
        <a:p>
          <a:endParaRPr lang="en-US"/>
        </a:p>
      </dgm:t>
    </dgm:pt>
    <dgm:pt modelId="{DA061887-92C0-4D70-A1E5-25DE4B28F9AF}">
      <dgm:prSet/>
      <dgm:spPr/>
      <dgm:t>
        <a:bodyPr/>
        <a:lstStyle/>
        <a:p>
          <a:r>
            <a:rPr lang="en-US"/>
            <a:t>e.g., scheduled operations we mentioned earlier</a:t>
          </a:r>
        </a:p>
      </dgm:t>
    </dgm:pt>
    <dgm:pt modelId="{73D19AF8-1E7D-4C09-B036-4EE65BBC5D22}" type="parTrans" cxnId="{D10F3258-B34A-407B-92E5-1154B686B84A}">
      <dgm:prSet/>
      <dgm:spPr/>
      <dgm:t>
        <a:bodyPr/>
        <a:lstStyle/>
        <a:p>
          <a:endParaRPr lang="en-US"/>
        </a:p>
      </dgm:t>
    </dgm:pt>
    <dgm:pt modelId="{29108710-82AE-492D-B056-4C3C34D57A55}" type="sibTrans" cxnId="{D10F3258-B34A-407B-92E5-1154B686B84A}">
      <dgm:prSet/>
      <dgm:spPr/>
      <dgm:t>
        <a:bodyPr/>
        <a:lstStyle/>
        <a:p>
          <a:endParaRPr lang="en-US"/>
        </a:p>
      </dgm:t>
    </dgm:pt>
    <dgm:pt modelId="{A6E76687-4F5A-4F90-B3F4-438592EAE64E}">
      <dgm:prSet/>
      <dgm:spPr/>
      <dgm:t>
        <a:bodyPr/>
        <a:lstStyle/>
        <a:p>
          <a:r>
            <a:rPr lang="en-US"/>
            <a:t>Commit Record : the last record of transaction</a:t>
          </a:r>
        </a:p>
      </dgm:t>
    </dgm:pt>
    <dgm:pt modelId="{BD025270-2050-4D74-9A62-BEC907CFB455}" type="parTrans" cxnId="{11155C37-08D7-4A3B-8F12-66EE8CF63B5E}">
      <dgm:prSet/>
      <dgm:spPr/>
      <dgm:t>
        <a:bodyPr/>
        <a:lstStyle/>
        <a:p>
          <a:endParaRPr lang="en-US"/>
        </a:p>
      </dgm:t>
    </dgm:pt>
    <dgm:pt modelId="{02B05BBF-8223-4331-AF2C-06571CA3F33A}" type="sibTrans" cxnId="{11155C37-08D7-4A3B-8F12-66EE8CF63B5E}">
      <dgm:prSet/>
      <dgm:spPr/>
      <dgm:t>
        <a:bodyPr/>
        <a:lstStyle/>
        <a:p>
          <a:endParaRPr lang="en-US"/>
        </a:p>
      </dgm:t>
    </dgm:pt>
    <dgm:pt modelId="{2E50AA87-6ABF-4E29-9321-86DF17D0E367}">
      <dgm:prSet/>
      <dgm:spPr/>
      <dgm:t>
        <a:bodyPr/>
        <a:lstStyle/>
        <a:p>
          <a:r>
            <a:rPr lang="en-US"/>
            <a:t>when updates have been performed</a:t>
          </a:r>
        </a:p>
      </dgm:t>
    </dgm:pt>
    <dgm:pt modelId="{3947A6D8-E4E7-438A-BD07-302D73328489}" type="parTrans" cxnId="{F1A21FD9-A4CA-4B0C-9592-1EE7D01E3CD3}">
      <dgm:prSet/>
      <dgm:spPr/>
      <dgm:t>
        <a:bodyPr/>
        <a:lstStyle/>
        <a:p>
          <a:endParaRPr lang="en-US"/>
        </a:p>
      </dgm:t>
    </dgm:pt>
    <dgm:pt modelId="{890D4129-6382-4644-9F0D-0CE17A93F239}" type="sibTrans" cxnId="{F1A21FD9-A4CA-4B0C-9592-1EE7D01E3CD3}">
      <dgm:prSet/>
      <dgm:spPr/>
      <dgm:t>
        <a:bodyPr/>
        <a:lstStyle/>
        <a:p>
          <a:endParaRPr lang="en-US"/>
        </a:p>
      </dgm:t>
    </dgm:pt>
    <dgm:pt modelId="{BDB23699-367B-4948-846C-A394B43DCA96}" type="pres">
      <dgm:prSet presAssocID="{DE05F163-C212-4679-ABC9-D432018D9E16}" presName="Name0" presStyleCnt="0">
        <dgm:presLayoutVars>
          <dgm:dir/>
          <dgm:animLvl val="lvl"/>
          <dgm:resizeHandles val="exact"/>
        </dgm:presLayoutVars>
      </dgm:prSet>
      <dgm:spPr/>
    </dgm:pt>
    <dgm:pt modelId="{3112DAD8-5C78-4930-AAA2-D8B3D40B5CE2}" type="pres">
      <dgm:prSet presAssocID="{339CA525-6ABE-4259-8B92-3FAEC5E2A81E}" presName="boxAndChildren" presStyleCnt="0"/>
      <dgm:spPr/>
    </dgm:pt>
    <dgm:pt modelId="{BDF02E60-A7B4-49C4-9377-C62B7A1CC895}" type="pres">
      <dgm:prSet presAssocID="{339CA525-6ABE-4259-8B92-3FAEC5E2A81E}" presName="parentTextBox" presStyleLbl="node1" presStyleIdx="0" presStyleCnt="3"/>
      <dgm:spPr/>
    </dgm:pt>
    <dgm:pt modelId="{91FF7307-3465-478A-8C3E-FA8D9C3560A5}" type="pres">
      <dgm:prSet presAssocID="{339CA525-6ABE-4259-8B92-3FAEC5E2A81E}" presName="entireBox" presStyleLbl="node1" presStyleIdx="0" presStyleCnt="3"/>
      <dgm:spPr/>
    </dgm:pt>
    <dgm:pt modelId="{690EA1E1-574E-44F1-9B0A-160163ABAD00}" type="pres">
      <dgm:prSet presAssocID="{339CA525-6ABE-4259-8B92-3FAEC5E2A81E}" presName="descendantBox" presStyleCnt="0"/>
      <dgm:spPr/>
    </dgm:pt>
    <dgm:pt modelId="{ED35EC03-D05C-4423-A922-CEB9B0B6542F}" type="pres">
      <dgm:prSet presAssocID="{1077573D-4532-4B0F-AA34-4CEF70733231}" presName="childTextBox" presStyleLbl="fgAccFollowNode1" presStyleIdx="0" presStyleCnt="4">
        <dgm:presLayoutVars>
          <dgm:bulletEnabled val="1"/>
        </dgm:presLayoutVars>
      </dgm:prSet>
      <dgm:spPr/>
    </dgm:pt>
    <dgm:pt modelId="{7C9B9119-81AE-4FA9-BC1F-6CA402AB4CDA}" type="pres">
      <dgm:prSet presAssocID="{0EFB1265-AF30-4E05-B718-45E9974C8D2C}" presName="childTextBox" presStyleLbl="fgAccFollowNode1" presStyleIdx="1" presStyleCnt="4">
        <dgm:presLayoutVars>
          <dgm:bulletEnabled val="1"/>
        </dgm:presLayoutVars>
      </dgm:prSet>
      <dgm:spPr/>
    </dgm:pt>
    <dgm:pt modelId="{C3CD0995-E0CB-4C8C-A7AF-385244AB9748}" type="pres">
      <dgm:prSet presAssocID="{A6E76687-4F5A-4F90-B3F4-438592EAE64E}" presName="childTextBox" presStyleLbl="fgAccFollowNode1" presStyleIdx="2" presStyleCnt="4">
        <dgm:presLayoutVars>
          <dgm:bulletEnabled val="1"/>
        </dgm:presLayoutVars>
      </dgm:prSet>
      <dgm:spPr/>
    </dgm:pt>
    <dgm:pt modelId="{F5121FB4-8F9F-466A-A396-C089EB91CC61}" type="pres">
      <dgm:prSet presAssocID="{F1CBED5E-B7C3-41D8-9C39-DAD15E553694}" presName="sp" presStyleCnt="0"/>
      <dgm:spPr/>
    </dgm:pt>
    <dgm:pt modelId="{15BB4358-BC3F-44C4-8354-9F753E8A09B2}" type="pres">
      <dgm:prSet presAssocID="{FC05442C-4CA8-404D-9C5F-DB53A32A4228}" presName="arrowAndChildren" presStyleCnt="0"/>
      <dgm:spPr/>
    </dgm:pt>
    <dgm:pt modelId="{7DC4831D-64F7-4945-8B4E-459A37AD88AF}" type="pres">
      <dgm:prSet presAssocID="{FC05442C-4CA8-404D-9C5F-DB53A32A4228}" presName="parentTextArrow" presStyleLbl="node1" presStyleIdx="0" presStyleCnt="3"/>
      <dgm:spPr/>
    </dgm:pt>
    <dgm:pt modelId="{F4A24ECB-8AF8-4316-A906-8FAEE4145DE2}" type="pres">
      <dgm:prSet presAssocID="{FC05442C-4CA8-404D-9C5F-DB53A32A4228}" presName="arrow" presStyleLbl="node1" presStyleIdx="1" presStyleCnt="3"/>
      <dgm:spPr/>
    </dgm:pt>
    <dgm:pt modelId="{B74671EE-B6D6-4971-BC29-0A2C3ED61717}" type="pres">
      <dgm:prSet presAssocID="{FC05442C-4CA8-404D-9C5F-DB53A32A4228}" presName="descendantArrow" presStyleCnt="0"/>
      <dgm:spPr/>
    </dgm:pt>
    <dgm:pt modelId="{1C929070-4961-4F72-8896-B785C70A2240}" type="pres">
      <dgm:prSet presAssocID="{CEA3D9A6-2A23-4DCD-811E-7B86EB978C76}" presName="childTextArrow" presStyleLbl="fgAccFollowNode1" presStyleIdx="3" presStyleCnt="4">
        <dgm:presLayoutVars>
          <dgm:bulletEnabled val="1"/>
        </dgm:presLayoutVars>
      </dgm:prSet>
      <dgm:spPr/>
    </dgm:pt>
    <dgm:pt modelId="{153BECCE-6EE0-4CBC-A430-E6700E3D868F}" type="pres">
      <dgm:prSet presAssocID="{AC9AD303-F000-49EA-B756-5C0AAA1CB976}" presName="sp" presStyleCnt="0"/>
      <dgm:spPr/>
    </dgm:pt>
    <dgm:pt modelId="{55656D9D-9817-42CF-90B9-EC7777923CC9}" type="pres">
      <dgm:prSet presAssocID="{A9658568-60A8-48D6-A18C-F897F6A3D575}" presName="arrowAndChildren" presStyleCnt="0"/>
      <dgm:spPr/>
    </dgm:pt>
    <dgm:pt modelId="{3CD85710-5D85-4AE7-9B38-416BA320A4C6}" type="pres">
      <dgm:prSet presAssocID="{A9658568-60A8-48D6-A18C-F897F6A3D575}" presName="parentTextArrow" presStyleLbl="node1" presStyleIdx="2" presStyleCnt="3"/>
      <dgm:spPr/>
    </dgm:pt>
  </dgm:ptLst>
  <dgm:cxnLst>
    <dgm:cxn modelId="{C833CD0C-1FE1-403D-A532-A7622611DA94}" type="presOf" srcId="{59DE8090-6363-46A5-84B5-4015DCB1D75A}" destId="{7C9B9119-81AE-4FA9-BC1F-6CA402AB4CDA}" srcOrd="0" destOrd="1" presId="urn:microsoft.com/office/officeart/2005/8/layout/process4"/>
    <dgm:cxn modelId="{5E2F8612-2831-461B-B793-302AD7BF88E0}" srcId="{0EFB1265-AF30-4E05-B718-45E9974C8D2C}" destId="{59DE8090-6363-46A5-84B5-4015DCB1D75A}" srcOrd="0" destOrd="0" parTransId="{A4AE8003-C0D2-4F42-AF6D-85B883884C67}" sibTransId="{1DAD6724-8331-48D1-944F-9AE5BF7B85BB}"/>
    <dgm:cxn modelId="{7CA5D61C-30C0-40B4-9731-32D62F5B3A15}" type="presOf" srcId="{A6E76687-4F5A-4F90-B3F4-438592EAE64E}" destId="{C3CD0995-E0CB-4C8C-A7AF-385244AB9748}" srcOrd="0" destOrd="0" presId="urn:microsoft.com/office/officeart/2005/8/layout/process4"/>
    <dgm:cxn modelId="{39B6662A-4FD6-401F-936D-F5EC36D52B4A}" type="presOf" srcId="{1077573D-4532-4B0F-AA34-4CEF70733231}" destId="{ED35EC03-D05C-4423-A922-CEB9B0B6542F}" srcOrd="0" destOrd="0" presId="urn:microsoft.com/office/officeart/2005/8/layout/process4"/>
    <dgm:cxn modelId="{E6CA6D35-C497-4E1B-A72D-AC01EC718F3A}" type="presOf" srcId="{DE05F163-C212-4679-ABC9-D432018D9E16}" destId="{BDB23699-367B-4948-846C-A394B43DCA96}" srcOrd="0" destOrd="0" presId="urn:microsoft.com/office/officeart/2005/8/layout/process4"/>
    <dgm:cxn modelId="{11155C37-08D7-4A3B-8F12-66EE8CF63B5E}" srcId="{339CA525-6ABE-4259-8B92-3FAEC5E2A81E}" destId="{A6E76687-4F5A-4F90-B3F4-438592EAE64E}" srcOrd="2" destOrd="0" parTransId="{BD025270-2050-4D74-9A62-BEC907CFB455}" sibTransId="{02B05BBF-8223-4331-AF2C-06571CA3F33A}"/>
    <dgm:cxn modelId="{AAE6113A-3BD8-4183-A95A-B13C96BC1455}" srcId="{FC05442C-4CA8-404D-9C5F-DB53A32A4228}" destId="{CEA3D9A6-2A23-4DCD-811E-7B86EB978C76}" srcOrd="0" destOrd="0" parTransId="{750F4FC5-AECE-4794-B163-1360AAA6F536}" sibTransId="{1731397E-8265-47E2-9F9F-D5611B2E68D3}"/>
    <dgm:cxn modelId="{CC4CD061-ADE0-4B23-A899-84FF69A8916F}" type="presOf" srcId="{A9658568-60A8-48D6-A18C-F897F6A3D575}" destId="{3CD85710-5D85-4AE7-9B38-416BA320A4C6}" srcOrd="0" destOrd="0" presId="urn:microsoft.com/office/officeart/2005/8/layout/process4"/>
    <dgm:cxn modelId="{155A9E44-A146-48F0-8BF4-6C50E8BA3A52}" type="presOf" srcId="{CEA3D9A6-2A23-4DCD-811E-7B86EB978C76}" destId="{1C929070-4961-4F72-8896-B785C70A2240}" srcOrd="0" destOrd="0" presId="urn:microsoft.com/office/officeart/2005/8/layout/process4"/>
    <dgm:cxn modelId="{278AAE44-55D8-40B0-BEC3-76EBEA522563}" srcId="{DE05F163-C212-4679-ABC9-D432018D9E16}" destId="{339CA525-6ABE-4259-8B92-3FAEC5E2A81E}" srcOrd="2" destOrd="0" parTransId="{E4F7626D-46F5-41AF-ADF1-068B02053C94}" sibTransId="{2F374B27-2384-4202-AD3C-A0ADE086E1F7}"/>
    <dgm:cxn modelId="{4871E044-8DF4-4A34-8309-6D264F264535}" type="presOf" srcId="{339CA525-6ABE-4259-8B92-3FAEC5E2A81E}" destId="{BDF02E60-A7B4-49C4-9377-C62B7A1CC895}" srcOrd="0" destOrd="0" presId="urn:microsoft.com/office/officeart/2005/8/layout/process4"/>
    <dgm:cxn modelId="{623DC66F-142A-4F14-991B-8A52771879CC}" type="presOf" srcId="{339CA525-6ABE-4259-8B92-3FAEC5E2A81E}" destId="{91FF7307-3465-478A-8C3E-FA8D9C3560A5}" srcOrd="1" destOrd="0" presId="urn:microsoft.com/office/officeart/2005/8/layout/process4"/>
    <dgm:cxn modelId="{D10F3258-B34A-407B-92E5-1154B686B84A}" srcId="{0EFB1265-AF30-4E05-B718-45E9974C8D2C}" destId="{DA061887-92C0-4D70-A1E5-25DE4B28F9AF}" srcOrd="1" destOrd="0" parTransId="{73D19AF8-1E7D-4C09-B036-4EE65BBC5D22}" sibTransId="{29108710-82AE-492D-B056-4C3C34D57A55}"/>
    <dgm:cxn modelId="{D28C9A86-85D6-40C1-9437-9B1B1987784F}" srcId="{339CA525-6ABE-4259-8B92-3FAEC5E2A81E}" destId="{1077573D-4532-4B0F-AA34-4CEF70733231}" srcOrd="0" destOrd="0" parTransId="{45BB8E2C-9065-46D0-8F87-90D44C8A7BBD}" sibTransId="{DA7D4F98-81CB-4D3E-8523-1B4BF2295C1D}"/>
    <dgm:cxn modelId="{21422D97-A1D7-4A3B-B65E-870684FB8696}" type="presOf" srcId="{7B934C4C-6588-4FD7-9AB3-B3D4A1F8DD12}" destId="{ED35EC03-D05C-4423-A922-CEB9B0B6542F}" srcOrd="0" destOrd="1" presId="urn:microsoft.com/office/officeart/2005/8/layout/process4"/>
    <dgm:cxn modelId="{C818A09B-88F9-4091-9DFD-348170626140}" srcId="{DE05F163-C212-4679-ABC9-D432018D9E16}" destId="{A9658568-60A8-48D6-A18C-F897F6A3D575}" srcOrd="0" destOrd="0" parTransId="{C2901703-E28E-4109-9C7C-1A8A4FF01EE8}" sibTransId="{AC9AD303-F000-49EA-B756-5C0AAA1CB976}"/>
    <dgm:cxn modelId="{FFA0179E-BF7B-46C7-8305-F7E20594DD00}" type="presOf" srcId="{0EFB1265-AF30-4E05-B718-45E9974C8D2C}" destId="{7C9B9119-81AE-4FA9-BC1F-6CA402AB4CDA}" srcOrd="0" destOrd="0" presId="urn:microsoft.com/office/officeart/2005/8/layout/process4"/>
    <dgm:cxn modelId="{35E411A6-3205-4C39-8411-BA1B838F85B5}" type="presOf" srcId="{FC05442C-4CA8-404D-9C5F-DB53A32A4228}" destId="{7DC4831D-64F7-4945-8B4E-459A37AD88AF}" srcOrd="0" destOrd="0" presId="urn:microsoft.com/office/officeart/2005/8/layout/process4"/>
    <dgm:cxn modelId="{A6CD27B7-0B12-45FD-B0CD-5132BB1F5D20}" type="presOf" srcId="{FC05442C-4CA8-404D-9C5F-DB53A32A4228}" destId="{F4A24ECB-8AF8-4316-A906-8FAEE4145DE2}" srcOrd="1" destOrd="0" presId="urn:microsoft.com/office/officeart/2005/8/layout/process4"/>
    <dgm:cxn modelId="{F46544D3-E436-4DCA-898C-E2311A38EA9A}" type="presOf" srcId="{2E50AA87-6ABF-4E29-9321-86DF17D0E367}" destId="{C3CD0995-E0CB-4C8C-A7AF-385244AB9748}" srcOrd="0" destOrd="1" presId="urn:microsoft.com/office/officeart/2005/8/layout/process4"/>
    <dgm:cxn modelId="{F1A21FD9-A4CA-4B0C-9592-1EE7D01E3CD3}" srcId="{A6E76687-4F5A-4F90-B3F4-438592EAE64E}" destId="{2E50AA87-6ABF-4E29-9321-86DF17D0E367}" srcOrd="0" destOrd="0" parTransId="{3947A6D8-E4E7-438A-BD07-302D73328489}" sibTransId="{890D4129-6382-4644-9F0D-0CE17A93F239}"/>
    <dgm:cxn modelId="{B754F8E0-DC43-4D00-BC82-D96BD3037A95}" srcId="{339CA525-6ABE-4259-8B92-3FAEC5E2A81E}" destId="{0EFB1265-AF30-4E05-B718-45E9974C8D2C}" srcOrd="1" destOrd="0" parTransId="{CAB7870D-912B-45A3-A840-166760895437}" sibTransId="{FF2C4841-469F-45DD-86A7-693813D32538}"/>
    <dgm:cxn modelId="{5F9139E2-B631-48DA-9269-4CF63DFC44DF}" srcId="{1077573D-4532-4B0F-AA34-4CEF70733231}" destId="{7B934C4C-6588-4FD7-9AB3-B3D4A1F8DD12}" srcOrd="0" destOrd="0" parTransId="{24CCC7B6-FA8B-4237-AF52-C03ACF04734F}" sibTransId="{42A1820E-9210-498A-A43C-1FFEE9DEE0FA}"/>
    <dgm:cxn modelId="{1D9A8AE2-FA36-4B49-8155-C470DE8CD08C}" srcId="{DE05F163-C212-4679-ABC9-D432018D9E16}" destId="{FC05442C-4CA8-404D-9C5F-DB53A32A4228}" srcOrd="1" destOrd="0" parTransId="{7C057EF1-BFDD-47A5-9F19-AA67C7FD3FBC}" sibTransId="{F1CBED5E-B7C3-41D8-9C39-DAD15E553694}"/>
    <dgm:cxn modelId="{83B8D7E4-E948-4682-A93C-84C63718CD03}" type="presOf" srcId="{DA061887-92C0-4D70-A1E5-25DE4B28F9AF}" destId="{7C9B9119-81AE-4FA9-BC1F-6CA402AB4CDA}" srcOrd="0" destOrd="2" presId="urn:microsoft.com/office/officeart/2005/8/layout/process4"/>
    <dgm:cxn modelId="{AB58B7AD-4748-4F4A-8D27-F4B9A88F7872}" type="presParOf" srcId="{BDB23699-367B-4948-846C-A394B43DCA96}" destId="{3112DAD8-5C78-4930-AAA2-D8B3D40B5CE2}" srcOrd="0" destOrd="0" presId="urn:microsoft.com/office/officeart/2005/8/layout/process4"/>
    <dgm:cxn modelId="{1378EE24-735E-4A60-B266-74D32030A5F9}" type="presParOf" srcId="{3112DAD8-5C78-4930-AAA2-D8B3D40B5CE2}" destId="{BDF02E60-A7B4-49C4-9377-C62B7A1CC895}" srcOrd="0" destOrd="0" presId="urn:microsoft.com/office/officeart/2005/8/layout/process4"/>
    <dgm:cxn modelId="{7BD77B18-BD62-44D3-821E-60532138F5F3}" type="presParOf" srcId="{3112DAD8-5C78-4930-AAA2-D8B3D40B5CE2}" destId="{91FF7307-3465-478A-8C3E-FA8D9C3560A5}" srcOrd="1" destOrd="0" presId="urn:microsoft.com/office/officeart/2005/8/layout/process4"/>
    <dgm:cxn modelId="{773EE241-F48F-4231-B021-98DEDA84A912}" type="presParOf" srcId="{3112DAD8-5C78-4930-AAA2-D8B3D40B5CE2}" destId="{690EA1E1-574E-44F1-9B0A-160163ABAD00}" srcOrd="2" destOrd="0" presId="urn:microsoft.com/office/officeart/2005/8/layout/process4"/>
    <dgm:cxn modelId="{34974195-26B1-484F-9BD6-84E73AA48514}" type="presParOf" srcId="{690EA1E1-574E-44F1-9B0A-160163ABAD00}" destId="{ED35EC03-D05C-4423-A922-CEB9B0B6542F}" srcOrd="0" destOrd="0" presId="urn:microsoft.com/office/officeart/2005/8/layout/process4"/>
    <dgm:cxn modelId="{5370E3C4-5CD7-4707-9720-F55DAD7938D2}" type="presParOf" srcId="{690EA1E1-574E-44F1-9B0A-160163ABAD00}" destId="{7C9B9119-81AE-4FA9-BC1F-6CA402AB4CDA}" srcOrd="1" destOrd="0" presId="urn:microsoft.com/office/officeart/2005/8/layout/process4"/>
    <dgm:cxn modelId="{5F7A940D-0DB1-497B-ABC4-D6CC55712C0C}" type="presParOf" srcId="{690EA1E1-574E-44F1-9B0A-160163ABAD00}" destId="{C3CD0995-E0CB-4C8C-A7AF-385244AB9748}" srcOrd="2" destOrd="0" presId="urn:microsoft.com/office/officeart/2005/8/layout/process4"/>
    <dgm:cxn modelId="{2A79EF51-8082-423D-A302-75CA24F7249D}" type="presParOf" srcId="{BDB23699-367B-4948-846C-A394B43DCA96}" destId="{F5121FB4-8F9F-466A-A396-C089EB91CC61}" srcOrd="1" destOrd="0" presId="urn:microsoft.com/office/officeart/2005/8/layout/process4"/>
    <dgm:cxn modelId="{E6D3204A-4D37-4B0B-9EE6-56089FCA1F44}" type="presParOf" srcId="{BDB23699-367B-4948-846C-A394B43DCA96}" destId="{15BB4358-BC3F-44C4-8354-9F753E8A09B2}" srcOrd="2" destOrd="0" presId="urn:microsoft.com/office/officeart/2005/8/layout/process4"/>
    <dgm:cxn modelId="{FDDDA530-E6DA-4A62-A713-6D2F1C9F505A}" type="presParOf" srcId="{15BB4358-BC3F-44C4-8354-9F753E8A09B2}" destId="{7DC4831D-64F7-4945-8B4E-459A37AD88AF}" srcOrd="0" destOrd="0" presId="urn:microsoft.com/office/officeart/2005/8/layout/process4"/>
    <dgm:cxn modelId="{F97C4D55-906C-4AD2-BAD4-EA70912189FC}" type="presParOf" srcId="{15BB4358-BC3F-44C4-8354-9F753E8A09B2}" destId="{F4A24ECB-8AF8-4316-A906-8FAEE4145DE2}" srcOrd="1" destOrd="0" presId="urn:microsoft.com/office/officeart/2005/8/layout/process4"/>
    <dgm:cxn modelId="{2E541F82-9010-47EE-82DB-7AAB80CC5E3C}" type="presParOf" srcId="{15BB4358-BC3F-44C4-8354-9F753E8A09B2}" destId="{B74671EE-B6D6-4971-BC29-0A2C3ED61717}" srcOrd="2" destOrd="0" presId="urn:microsoft.com/office/officeart/2005/8/layout/process4"/>
    <dgm:cxn modelId="{AB4A1ED5-432B-4576-A8B9-358BEB99EFB6}" type="presParOf" srcId="{B74671EE-B6D6-4971-BC29-0A2C3ED61717}" destId="{1C929070-4961-4F72-8896-B785C70A2240}" srcOrd="0" destOrd="0" presId="urn:microsoft.com/office/officeart/2005/8/layout/process4"/>
    <dgm:cxn modelId="{B45383CD-5E78-447F-998A-663D5B0BE9E8}" type="presParOf" srcId="{BDB23699-367B-4948-846C-A394B43DCA96}" destId="{153BECCE-6EE0-4CBC-A430-E6700E3D868F}" srcOrd="3" destOrd="0" presId="urn:microsoft.com/office/officeart/2005/8/layout/process4"/>
    <dgm:cxn modelId="{506AC4E8-FE5A-4DCE-9317-0E2156163B74}" type="presParOf" srcId="{BDB23699-367B-4948-846C-A394B43DCA96}" destId="{55656D9D-9817-42CF-90B9-EC7777923CC9}" srcOrd="4" destOrd="0" presId="urn:microsoft.com/office/officeart/2005/8/layout/process4"/>
    <dgm:cxn modelId="{58606578-8F71-49B7-B5BE-FCE329E85B6D}" type="presParOf" srcId="{55656D9D-9817-42CF-90B9-EC7777923CC9}" destId="{3CD85710-5D85-4AE7-9B38-416BA320A4C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671853-E56B-4DA3-AAFD-8FB6C105F28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1A8732-C8C5-4DF7-9EFC-02429C2BB7BA}">
      <dgm:prSet/>
      <dgm:spPr/>
      <dgm:t>
        <a:bodyPr/>
        <a:lstStyle/>
        <a:p>
          <a:r>
            <a:rPr lang="en-US"/>
            <a:t>Install using </a:t>
          </a:r>
          <a:r>
            <a:rPr lang="en-US" i="1"/>
            <a:t>LogFileParser</a:t>
          </a:r>
          <a:endParaRPr lang="en-US"/>
        </a:p>
      </dgm:t>
    </dgm:pt>
    <dgm:pt modelId="{56182E55-F82D-460D-8887-77B6C38F86A8}" type="parTrans" cxnId="{B9AD856C-4D29-4D5A-A035-CE538706B629}">
      <dgm:prSet/>
      <dgm:spPr/>
      <dgm:t>
        <a:bodyPr/>
        <a:lstStyle/>
        <a:p>
          <a:endParaRPr lang="en-US"/>
        </a:p>
      </dgm:t>
    </dgm:pt>
    <dgm:pt modelId="{6EAA4630-75F8-4696-B7A5-464338CE1C03}" type="sibTrans" cxnId="{B9AD856C-4D29-4D5A-A035-CE538706B62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D1E52B8-F1B6-4891-AB19-BF047E9D4C1A}">
      <dgm:prSet/>
      <dgm:spPr/>
      <dgm:t>
        <a:bodyPr/>
        <a:lstStyle/>
        <a:p>
          <a:r>
            <a:rPr lang="en-US"/>
            <a:t>Extract </a:t>
          </a:r>
          <a:r>
            <a:rPr lang="en-US" i="1"/>
            <a:t>$LogFile</a:t>
          </a:r>
          <a:endParaRPr lang="en-US"/>
        </a:p>
      </dgm:t>
    </dgm:pt>
    <dgm:pt modelId="{9ADA1E9C-84FA-4CFB-A9F9-39F360493098}" type="parTrans" cxnId="{11DBF3FA-FE1B-4AE9-BC5E-A0660513561A}">
      <dgm:prSet/>
      <dgm:spPr/>
      <dgm:t>
        <a:bodyPr/>
        <a:lstStyle/>
        <a:p>
          <a:endParaRPr lang="en-US"/>
        </a:p>
      </dgm:t>
    </dgm:pt>
    <dgm:pt modelId="{72082490-747D-4A87-BC62-F0F571629A50}" type="sibTrans" cxnId="{11DBF3FA-FE1B-4AE9-BC5E-A0660513561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49C0D03-D6C8-4CDA-8099-FEB6D437724A}">
      <dgm:prSet/>
      <dgm:spPr/>
      <dgm:t>
        <a:bodyPr/>
        <a:lstStyle/>
        <a:p>
          <a:r>
            <a:rPr lang="en-US"/>
            <a:t>Parse </a:t>
          </a:r>
          <a:r>
            <a:rPr lang="en-US" i="1"/>
            <a:t>logfile.bin</a:t>
          </a:r>
          <a:r>
            <a:rPr lang="en-US"/>
            <a:t> extracted from </a:t>
          </a:r>
          <a:r>
            <a:rPr lang="en-US" i="1"/>
            <a:t>$Logfile </a:t>
          </a:r>
          <a:endParaRPr lang="en-US"/>
        </a:p>
      </dgm:t>
    </dgm:pt>
    <dgm:pt modelId="{A6BD95C5-ED2D-4229-B114-484182057233}" type="parTrans" cxnId="{57E29545-D859-4F4B-A9F3-0126C87F4409}">
      <dgm:prSet/>
      <dgm:spPr/>
      <dgm:t>
        <a:bodyPr/>
        <a:lstStyle/>
        <a:p>
          <a:endParaRPr lang="en-US"/>
        </a:p>
      </dgm:t>
    </dgm:pt>
    <dgm:pt modelId="{A0B88FF8-1A34-43B0-B704-DF58E7B83148}" type="sibTrans" cxnId="{57E29545-D859-4F4B-A9F3-0126C87F440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5E98FCB-B988-47DB-AAD0-186F67DDD565}">
      <dgm:prSet/>
      <dgm:spPr/>
      <dgm:t>
        <a:bodyPr/>
        <a:lstStyle/>
        <a:p>
          <a:r>
            <a:rPr lang="en-US"/>
            <a:t>Analyze extracted </a:t>
          </a:r>
          <a:r>
            <a:rPr lang="en-US" i="1"/>
            <a:t>.csv</a:t>
          </a:r>
          <a:endParaRPr lang="en-US"/>
        </a:p>
      </dgm:t>
    </dgm:pt>
    <dgm:pt modelId="{335453D3-AA10-45C6-997E-53571FC46D70}" type="parTrans" cxnId="{20CCE7D1-83E8-483E-81C1-E7C5F68A72AD}">
      <dgm:prSet/>
      <dgm:spPr/>
      <dgm:t>
        <a:bodyPr/>
        <a:lstStyle/>
        <a:p>
          <a:endParaRPr lang="en-US"/>
        </a:p>
      </dgm:t>
    </dgm:pt>
    <dgm:pt modelId="{87ED0887-44C2-488A-BCBB-D7FCCFF61EAC}" type="sibTrans" cxnId="{20CCE7D1-83E8-483E-81C1-E7C5F68A72A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6953A3C-3A98-4906-AC04-69FBDEBB751D}" type="pres">
      <dgm:prSet presAssocID="{77671853-E56B-4DA3-AAFD-8FB6C105F281}" presName="Name0" presStyleCnt="0">
        <dgm:presLayoutVars>
          <dgm:animLvl val="lvl"/>
          <dgm:resizeHandles val="exact"/>
        </dgm:presLayoutVars>
      </dgm:prSet>
      <dgm:spPr/>
    </dgm:pt>
    <dgm:pt modelId="{8DECAC6B-77E7-4919-8138-1A4D0565787C}" type="pres">
      <dgm:prSet presAssocID="{851A8732-C8C5-4DF7-9EFC-02429C2BB7BA}" presName="compositeNode" presStyleCnt="0">
        <dgm:presLayoutVars>
          <dgm:bulletEnabled val="1"/>
        </dgm:presLayoutVars>
      </dgm:prSet>
      <dgm:spPr/>
    </dgm:pt>
    <dgm:pt modelId="{1E3134AB-8578-47AB-845E-52851E035097}" type="pres">
      <dgm:prSet presAssocID="{851A8732-C8C5-4DF7-9EFC-02429C2BB7BA}" presName="bgRect" presStyleLbl="bgAccFollowNode1" presStyleIdx="0" presStyleCnt="4"/>
      <dgm:spPr/>
    </dgm:pt>
    <dgm:pt modelId="{A1B3723B-F0B8-4231-A3E0-DA1A5F6EBA9B}" type="pres">
      <dgm:prSet presAssocID="{6EAA4630-75F8-4696-B7A5-464338CE1C03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863C891-6CC0-45C6-824A-948BB3C23AF6}" type="pres">
      <dgm:prSet presAssocID="{851A8732-C8C5-4DF7-9EFC-02429C2BB7BA}" presName="bottomLine" presStyleLbl="alignNode1" presStyleIdx="1" presStyleCnt="8">
        <dgm:presLayoutVars/>
      </dgm:prSet>
      <dgm:spPr/>
    </dgm:pt>
    <dgm:pt modelId="{2C78E395-086C-45DC-A159-9181D170EBF0}" type="pres">
      <dgm:prSet presAssocID="{851A8732-C8C5-4DF7-9EFC-02429C2BB7BA}" presName="nodeText" presStyleLbl="bgAccFollowNode1" presStyleIdx="0" presStyleCnt="4">
        <dgm:presLayoutVars>
          <dgm:bulletEnabled val="1"/>
        </dgm:presLayoutVars>
      </dgm:prSet>
      <dgm:spPr/>
    </dgm:pt>
    <dgm:pt modelId="{B0E26F85-F1A2-473E-AC60-8F35870D94C9}" type="pres">
      <dgm:prSet presAssocID="{6EAA4630-75F8-4696-B7A5-464338CE1C03}" presName="sibTrans" presStyleCnt="0"/>
      <dgm:spPr/>
    </dgm:pt>
    <dgm:pt modelId="{6C000428-9009-4BD6-A4A2-AD4F1188B64C}" type="pres">
      <dgm:prSet presAssocID="{AD1E52B8-F1B6-4891-AB19-BF047E9D4C1A}" presName="compositeNode" presStyleCnt="0">
        <dgm:presLayoutVars>
          <dgm:bulletEnabled val="1"/>
        </dgm:presLayoutVars>
      </dgm:prSet>
      <dgm:spPr/>
    </dgm:pt>
    <dgm:pt modelId="{784FA242-26E7-488C-B627-14AAF1B695A8}" type="pres">
      <dgm:prSet presAssocID="{AD1E52B8-F1B6-4891-AB19-BF047E9D4C1A}" presName="bgRect" presStyleLbl="bgAccFollowNode1" presStyleIdx="1" presStyleCnt="4"/>
      <dgm:spPr/>
    </dgm:pt>
    <dgm:pt modelId="{E1346586-A6C7-4379-8599-5A7722F955CD}" type="pres">
      <dgm:prSet presAssocID="{72082490-747D-4A87-BC62-F0F571629A5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9215292-32D5-4C8A-82CC-D4645E771902}" type="pres">
      <dgm:prSet presAssocID="{AD1E52B8-F1B6-4891-AB19-BF047E9D4C1A}" presName="bottomLine" presStyleLbl="alignNode1" presStyleIdx="3" presStyleCnt="8">
        <dgm:presLayoutVars/>
      </dgm:prSet>
      <dgm:spPr/>
    </dgm:pt>
    <dgm:pt modelId="{2D1CAC57-47BA-4CD5-99FC-DB8CBA23D033}" type="pres">
      <dgm:prSet presAssocID="{AD1E52B8-F1B6-4891-AB19-BF047E9D4C1A}" presName="nodeText" presStyleLbl="bgAccFollowNode1" presStyleIdx="1" presStyleCnt="4">
        <dgm:presLayoutVars>
          <dgm:bulletEnabled val="1"/>
        </dgm:presLayoutVars>
      </dgm:prSet>
      <dgm:spPr/>
    </dgm:pt>
    <dgm:pt modelId="{69CED68F-8B14-43A1-87FE-4AA96ECE01D0}" type="pres">
      <dgm:prSet presAssocID="{72082490-747D-4A87-BC62-F0F571629A50}" presName="sibTrans" presStyleCnt="0"/>
      <dgm:spPr/>
    </dgm:pt>
    <dgm:pt modelId="{9D54E00A-A04E-4DAD-B011-E3EE99DA4C2E}" type="pres">
      <dgm:prSet presAssocID="{849C0D03-D6C8-4CDA-8099-FEB6D437724A}" presName="compositeNode" presStyleCnt="0">
        <dgm:presLayoutVars>
          <dgm:bulletEnabled val="1"/>
        </dgm:presLayoutVars>
      </dgm:prSet>
      <dgm:spPr/>
    </dgm:pt>
    <dgm:pt modelId="{EEC17C55-A198-4BDE-91B5-BC244FD43EBB}" type="pres">
      <dgm:prSet presAssocID="{849C0D03-D6C8-4CDA-8099-FEB6D437724A}" presName="bgRect" presStyleLbl="bgAccFollowNode1" presStyleIdx="2" presStyleCnt="4"/>
      <dgm:spPr/>
    </dgm:pt>
    <dgm:pt modelId="{C205942D-B807-4B70-A66B-3FFB56A99407}" type="pres">
      <dgm:prSet presAssocID="{A0B88FF8-1A34-43B0-B704-DF58E7B83148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B9FC483-F3B2-4CBA-8F96-5A25D1922ABE}" type="pres">
      <dgm:prSet presAssocID="{849C0D03-D6C8-4CDA-8099-FEB6D437724A}" presName="bottomLine" presStyleLbl="alignNode1" presStyleIdx="5" presStyleCnt="8">
        <dgm:presLayoutVars/>
      </dgm:prSet>
      <dgm:spPr/>
    </dgm:pt>
    <dgm:pt modelId="{3DCBED31-B19E-42D8-B856-3C610067A21F}" type="pres">
      <dgm:prSet presAssocID="{849C0D03-D6C8-4CDA-8099-FEB6D437724A}" presName="nodeText" presStyleLbl="bgAccFollowNode1" presStyleIdx="2" presStyleCnt="4">
        <dgm:presLayoutVars>
          <dgm:bulletEnabled val="1"/>
        </dgm:presLayoutVars>
      </dgm:prSet>
      <dgm:spPr/>
    </dgm:pt>
    <dgm:pt modelId="{DC424817-B34D-4629-9908-B025FC8B028D}" type="pres">
      <dgm:prSet presAssocID="{A0B88FF8-1A34-43B0-B704-DF58E7B83148}" presName="sibTrans" presStyleCnt="0"/>
      <dgm:spPr/>
    </dgm:pt>
    <dgm:pt modelId="{21E53D4C-68E9-4C5B-93DF-B93AD725A18B}" type="pres">
      <dgm:prSet presAssocID="{75E98FCB-B988-47DB-AAD0-186F67DDD565}" presName="compositeNode" presStyleCnt="0">
        <dgm:presLayoutVars>
          <dgm:bulletEnabled val="1"/>
        </dgm:presLayoutVars>
      </dgm:prSet>
      <dgm:spPr/>
    </dgm:pt>
    <dgm:pt modelId="{5E5343F4-0877-41EF-A621-25B5D0525801}" type="pres">
      <dgm:prSet presAssocID="{75E98FCB-B988-47DB-AAD0-186F67DDD565}" presName="bgRect" presStyleLbl="bgAccFollowNode1" presStyleIdx="3" presStyleCnt="4"/>
      <dgm:spPr/>
    </dgm:pt>
    <dgm:pt modelId="{8DFF3654-5EF4-4F79-8CE7-33690FEAE1BD}" type="pres">
      <dgm:prSet presAssocID="{87ED0887-44C2-488A-BCBB-D7FCCFF61EAC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1AB08C51-F164-4F84-A359-22C30E892778}" type="pres">
      <dgm:prSet presAssocID="{75E98FCB-B988-47DB-AAD0-186F67DDD565}" presName="bottomLine" presStyleLbl="alignNode1" presStyleIdx="7" presStyleCnt="8">
        <dgm:presLayoutVars/>
      </dgm:prSet>
      <dgm:spPr/>
    </dgm:pt>
    <dgm:pt modelId="{75BA3818-8D7E-4A95-810A-B6F5A1130A09}" type="pres">
      <dgm:prSet presAssocID="{75E98FCB-B988-47DB-AAD0-186F67DDD56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D891626-DE61-4968-B173-A839D9D143DB}" type="presOf" srcId="{849C0D03-D6C8-4CDA-8099-FEB6D437724A}" destId="{3DCBED31-B19E-42D8-B856-3C610067A21F}" srcOrd="1" destOrd="0" presId="urn:microsoft.com/office/officeart/2016/7/layout/BasicLinearProcessNumbered"/>
    <dgm:cxn modelId="{BE27BB33-E182-4AA6-A53C-9D093B982192}" type="presOf" srcId="{851A8732-C8C5-4DF7-9EFC-02429C2BB7BA}" destId="{1E3134AB-8578-47AB-845E-52851E035097}" srcOrd="0" destOrd="0" presId="urn:microsoft.com/office/officeart/2016/7/layout/BasicLinearProcessNumbered"/>
    <dgm:cxn modelId="{708BF038-76AB-4C98-8E3A-8A1B6065D915}" type="presOf" srcId="{AD1E52B8-F1B6-4891-AB19-BF047E9D4C1A}" destId="{784FA242-26E7-488C-B627-14AAF1B695A8}" srcOrd="0" destOrd="0" presId="urn:microsoft.com/office/officeart/2016/7/layout/BasicLinearProcessNumbered"/>
    <dgm:cxn modelId="{57E29545-D859-4F4B-A9F3-0126C87F4409}" srcId="{77671853-E56B-4DA3-AAFD-8FB6C105F281}" destId="{849C0D03-D6C8-4CDA-8099-FEB6D437724A}" srcOrd="2" destOrd="0" parTransId="{A6BD95C5-ED2D-4229-B114-484182057233}" sibTransId="{A0B88FF8-1A34-43B0-B704-DF58E7B83148}"/>
    <dgm:cxn modelId="{5DE2ED6B-C98F-4428-BE19-41F4A6180CF8}" type="presOf" srcId="{AD1E52B8-F1B6-4891-AB19-BF047E9D4C1A}" destId="{2D1CAC57-47BA-4CD5-99FC-DB8CBA23D033}" srcOrd="1" destOrd="0" presId="urn:microsoft.com/office/officeart/2016/7/layout/BasicLinearProcessNumbered"/>
    <dgm:cxn modelId="{B9AD856C-4D29-4D5A-A035-CE538706B629}" srcId="{77671853-E56B-4DA3-AAFD-8FB6C105F281}" destId="{851A8732-C8C5-4DF7-9EFC-02429C2BB7BA}" srcOrd="0" destOrd="0" parTransId="{56182E55-F82D-460D-8887-77B6C38F86A8}" sibTransId="{6EAA4630-75F8-4696-B7A5-464338CE1C03}"/>
    <dgm:cxn modelId="{CAEF086E-6CAB-45FB-8D93-D56AE7A512BE}" type="presOf" srcId="{75E98FCB-B988-47DB-AAD0-186F67DDD565}" destId="{5E5343F4-0877-41EF-A621-25B5D0525801}" srcOrd="0" destOrd="0" presId="urn:microsoft.com/office/officeart/2016/7/layout/BasicLinearProcessNumbered"/>
    <dgm:cxn modelId="{36399C4E-070E-4806-85C9-77A39CBF67A4}" type="presOf" srcId="{851A8732-C8C5-4DF7-9EFC-02429C2BB7BA}" destId="{2C78E395-086C-45DC-A159-9181D170EBF0}" srcOrd="1" destOrd="0" presId="urn:microsoft.com/office/officeart/2016/7/layout/BasicLinearProcessNumbered"/>
    <dgm:cxn modelId="{9C9A5F51-5C9D-4751-815E-1A9D7B6DCD21}" type="presOf" srcId="{72082490-747D-4A87-BC62-F0F571629A50}" destId="{E1346586-A6C7-4379-8599-5A7722F955CD}" srcOrd="0" destOrd="0" presId="urn:microsoft.com/office/officeart/2016/7/layout/BasicLinearProcessNumbered"/>
    <dgm:cxn modelId="{34BC1E8D-C77B-4988-8162-E3C4843705A0}" type="presOf" srcId="{A0B88FF8-1A34-43B0-B704-DF58E7B83148}" destId="{C205942D-B807-4B70-A66B-3FFB56A99407}" srcOrd="0" destOrd="0" presId="urn:microsoft.com/office/officeart/2016/7/layout/BasicLinearProcessNumbered"/>
    <dgm:cxn modelId="{6E77C891-4AF3-4840-931E-7569FBF74734}" type="presOf" srcId="{849C0D03-D6C8-4CDA-8099-FEB6D437724A}" destId="{EEC17C55-A198-4BDE-91B5-BC244FD43EBB}" srcOrd="0" destOrd="0" presId="urn:microsoft.com/office/officeart/2016/7/layout/BasicLinearProcessNumbered"/>
    <dgm:cxn modelId="{9E2BECA2-1BC8-44F2-BC1E-714B4F98B838}" type="presOf" srcId="{87ED0887-44C2-488A-BCBB-D7FCCFF61EAC}" destId="{8DFF3654-5EF4-4F79-8CE7-33690FEAE1BD}" srcOrd="0" destOrd="0" presId="urn:microsoft.com/office/officeart/2016/7/layout/BasicLinearProcessNumbered"/>
    <dgm:cxn modelId="{3EAFD0BD-C92E-4D18-89BA-38D53DD34127}" type="presOf" srcId="{6EAA4630-75F8-4696-B7A5-464338CE1C03}" destId="{A1B3723B-F0B8-4231-A3E0-DA1A5F6EBA9B}" srcOrd="0" destOrd="0" presId="urn:microsoft.com/office/officeart/2016/7/layout/BasicLinearProcessNumbered"/>
    <dgm:cxn modelId="{20CCE7D1-83E8-483E-81C1-E7C5F68A72AD}" srcId="{77671853-E56B-4DA3-AAFD-8FB6C105F281}" destId="{75E98FCB-B988-47DB-AAD0-186F67DDD565}" srcOrd="3" destOrd="0" parTransId="{335453D3-AA10-45C6-997E-53571FC46D70}" sibTransId="{87ED0887-44C2-488A-BCBB-D7FCCFF61EAC}"/>
    <dgm:cxn modelId="{FD2291D4-4E71-4B02-A144-E765B690E8B8}" type="presOf" srcId="{75E98FCB-B988-47DB-AAD0-186F67DDD565}" destId="{75BA3818-8D7E-4A95-810A-B6F5A1130A09}" srcOrd="1" destOrd="0" presId="urn:microsoft.com/office/officeart/2016/7/layout/BasicLinearProcessNumbered"/>
    <dgm:cxn modelId="{367EB3EF-EB3D-41AF-88EA-DDBD64B9D9DF}" type="presOf" srcId="{77671853-E56B-4DA3-AAFD-8FB6C105F281}" destId="{26953A3C-3A98-4906-AC04-69FBDEBB751D}" srcOrd="0" destOrd="0" presId="urn:microsoft.com/office/officeart/2016/7/layout/BasicLinearProcessNumbered"/>
    <dgm:cxn modelId="{11DBF3FA-FE1B-4AE9-BC5E-A0660513561A}" srcId="{77671853-E56B-4DA3-AAFD-8FB6C105F281}" destId="{AD1E52B8-F1B6-4891-AB19-BF047E9D4C1A}" srcOrd="1" destOrd="0" parTransId="{9ADA1E9C-84FA-4CFB-A9F9-39F360493098}" sibTransId="{72082490-747D-4A87-BC62-F0F571629A50}"/>
    <dgm:cxn modelId="{E7E14935-E2AA-40BD-9C5C-B7EBB97A2D95}" type="presParOf" srcId="{26953A3C-3A98-4906-AC04-69FBDEBB751D}" destId="{8DECAC6B-77E7-4919-8138-1A4D0565787C}" srcOrd="0" destOrd="0" presId="urn:microsoft.com/office/officeart/2016/7/layout/BasicLinearProcessNumbered"/>
    <dgm:cxn modelId="{3FAE1EDE-44C2-49F5-B355-8AF3CDA2361E}" type="presParOf" srcId="{8DECAC6B-77E7-4919-8138-1A4D0565787C}" destId="{1E3134AB-8578-47AB-845E-52851E035097}" srcOrd="0" destOrd="0" presId="urn:microsoft.com/office/officeart/2016/7/layout/BasicLinearProcessNumbered"/>
    <dgm:cxn modelId="{351BAA35-C1AF-4044-B82B-E495BDE379D3}" type="presParOf" srcId="{8DECAC6B-77E7-4919-8138-1A4D0565787C}" destId="{A1B3723B-F0B8-4231-A3E0-DA1A5F6EBA9B}" srcOrd="1" destOrd="0" presId="urn:microsoft.com/office/officeart/2016/7/layout/BasicLinearProcessNumbered"/>
    <dgm:cxn modelId="{E77EFD4B-19C3-4394-86A4-00BDC6CF7E16}" type="presParOf" srcId="{8DECAC6B-77E7-4919-8138-1A4D0565787C}" destId="{3863C891-6CC0-45C6-824A-948BB3C23AF6}" srcOrd="2" destOrd="0" presId="urn:microsoft.com/office/officeart/2016/7/layout/BasicLinearProcessNumbered"/>
    <dgm:cxn modelId="{6CEA5921-9645-4703-AB51-61E28449A056}" type="presParOf" srcId="{8DECAC6B-77E7-4919-8138-1A4D0565787C}" destId="{2C78E395-086C-45DC-A159-9181D170EBF0}" srcOrd="3" destOrd="0" presId="urn:microsoft.com/office/officeart/2016/7/layout/BasicLinearProcessNumbered"/>
    <dgm:cxn modelId="{3318557B-9EF8-403B-9B3E-E8887B381DAE}" type="presParOf" srcId="{26953A3C-3A98-4906-AC04-69FBDEBB751D}" destId="{B0E26F85-F1A2-473E-AC60-8F35870D94C9}" srcOrd="1" destOrd="0" presId="urn:microsoft.com/office/officeart/2016/7/layout/BasicLinearProcessNumbered"/>
    <dgm:cxn modelId="{4F448049-9E22-4687-ABED-19EE5C28D1E7}" type="presParOf" srcId="{26953A3C-3A98-4906-AC04-69FBDEBB751D}" destId="{6C000428-9009-4BD6-A4A2-AD4F1188B64C}" srcOrd="2" destOrd="0" presId="urn:microsoft.com/office/officeart/2016/7/layout/BasicLinearProcessNumbered"/>
    <dgm:cxn modelId="{AA9BA713-5E5E-46C9-B328-DE25507FA26A}" type="presParOf" srcId="{6C000428-9009-4BD6-A4A2-AD4F1188B64C}" destId="{784FA242-26E7-488C-B627-14AAF1B695A8}" srcOrd="0" destOrd="0" presId="urn:microsoft.com/office/officeart/2016/7/layout/BasicLinearProcessNumbered"/>
    <dgm:cxn modelId="{1B29E3EC-2F00-4C43-8EE9-33590C1D7B1A}" type="presParOf" srcId="{6C000428-9009-4BD6-A4A2-AD4F1188B64C}" destId="{E1346586-A6C7-4379-8599-5A7722F955CD}" srcOrd="1" destOrd="0" presId="urn:microsoft.com/office/officeart/2016/7/layout/BasicLinearProcessNumbered"/>
    <dgm:cxn modelId="{668CD9CA-CE4C-409B-A2B0-53965E171E7A}" type="presParOf" srcId="{6C000428-9009-4BD6-A4A2-AD4F1188B64C}" destId="{D9215292-32D5-4C8A-82CC-D4645E771902}" srcOrd="2" destOrd="0" presId="urn:microsoft.com/office/officeart/2016/7/layout/BasicLinearProcessNumbered"/>
    <dgm:cxn modelId="{7A964E78-E287-43AD-82F1-D9A8477F60C4}" type="presParOf" srcId="{6C000428-9009-4BD6-A4A2-AD4F1188B64C}" destId="{2D1CAC57-47BA-4CD5-99FC-DB8CBA23D033}" srcOrd="3" destOrd="0" presId="urn:microsoft.com/office/officeart/2016/7/layout/BasicLinearProcessNumbered"/>
    <dgm:cxn modelId="{2848D286-2305-4877-8463-836854C298F0}" type="presParOf" srcId="{26953A3C-3A98-4906-AC04-69FBDEBB751D}" destId="{69CED68F-8B14-43A1-87FE-4AA96ECE01D0}" srcOrd="3" destOrd="0" presId="urn:microsoft.com/office/officeart/2016/7/layout/BasicLinearProcessNumbered"/>
    <dgm:cxn modelId="{A70845C9-1CA8-4267-9429-9061D8C16CA0}" type="presParOf" srcId="{26953A3C-3A98-4906-AC04-69FBDEBB751D}" destId="{9D54E00A-A04E-4DAD-B011-E3EE99DA4C2E}" srcOrd="4" destOrd="0" presId="urn:microsoft.com/office/officeart/2016/7/layout/BasicLinearProcessNumbered"/>
    <dgm:cxn modelId="{F951963E-BF60-4B82-9389-5D42A606CB6D}" type="presParOf" srcId="{9D54E00A-A04E-4DAD-B011-E3EE99DA4C2E}" destId="{EEC17C55-A198-4BDE-91B5-BC244FD43EBB}" srcOrd="0" destOrd="0" presId="urn:microsoft.com/office/officeart/2016/7/layout/BasicLinearProcessNumbered"/>
    <dgm:cxn modelId="{6E7B4325-638B-443C-8A9A-5DE2A20B00A9}" type="presParOf" srcId="{9D54E00A-A04E-4DAD-B011-E3EE99DA4C2E}" destId="{C205942D-B807-4B70-A66B-3FFB56A99407}" srcOrd="1" destOrd="0" presId="urn:microsoft.com/office/officeart/2016/7/layout/BasicLinearProcessNumbered"/>
    <dgm:cxn modelId="{6765A3B4-6E1E-473E-9A90-B70F440301DF}" type="presParOf" srcId="{9D54E00A-A04E-4DAD-B011-E3EE99DA4C2E}" destId="{EB9FC483-F3B2-4CBA-8F96-5A25D1922ABE}" srcOrd="2" destOrd="0" presId="urn:microsoft.com/office/officeart/2016/7/layout/BasicLinearProcessNumbered"/>
    <dgm:cxn modelId="{772EC394-7916-4BF5-B923-012278ED71F9}" type="presParOf" srcId="{9D54E00A-A04E-4DAD-B011-E3EE99DA4C2E}" destId="{3DCBED31-B19E-42D8-B856-3C610067A21F}" srcOrd="3" destOrd="0" presId="urn:microsoft.com/office/officeart/2016/7/layout/BasicLinearProcessNumbered"/>
    <dgm:cxn modelId="{E04D27C2-1037-43FA-98CD-AC4998322FDF}" type="presParOf" srcId="{26953A3C-3A98-4906-AC04-69FBDEBB751D}" destId="{DC424817-B34D-4629-9908-B025FC8B028D}" srcOrd="5" destOrd="0" presId="urn:microsoft.com/office/officeart/2016/7/layout/BasicLinearProcessNumbered"/>
    <dgm:cxn modelId="{36AF7603-2BC8-4F91-BAFA-29BC71EB6B4D}" type="presParOf" srcId="{26953A3C-3A98-4906-AC04-69FBDEBB751D}" destId="{21E53D4C-68E9-4C5B-93DF-B93AD725A18B}" srcOrd="6" destOrd="0" presId="urn:microsoft.com/office/officeart/2016/7/layout/BasicLinearProcessNumbered"/>
    <dgm:cxn modelId="{23EE46BD-CE2D-423A-AAE3-21E2731B7CF8}" type="presParOf" srcId="{21E53D4C-68E9-4C5B-93DF-B93AD725A18B}" destId="{5E5343F4-0877-41EF-A621-25B5D0525801}" srcOrd="0" destOrd="0" presId="urn:microsoft.com/office/officeart/2016/7/layout/BasicLinearProcessNumbered"/>
    <dgm:cxn modelId="{E4EDAEE2-5AE9-48A1-BD9D-5123C92A0443}" type="presParOf" srcId="{21E53D4C-68E9-4C5B-93DF-B93AD725A18B}" destId="{8DFF3654-5EF4-4F79-8CE7-33690FEAE1BD}" srcOrd="1" destOrd="0" presId="urn:microsoft.com/office/officeart/2016/7/layout/BasicLinearProcessNumbered"/>
    <dgm:cxn modelId="{328AEC55-6A67-4C8B-999A-9C8D6A7E952E}" type="presParOf" srcId="{21E53D4C-68E9-4C5B-93DF-B93AD725A18B}" destId="{1AB08C51-F164-4F84-A359-22C30E892778}" srcOrd="2" destOrd="0" presId="urn:microsoft.com/office/officeart/2016/7/layout/BasicLinearProcessNumbered"/>
    <dgm:cxn modelId="{7791CA65-4ABC-407B-A12B-234103BEE7F4}" type="presParOf" srcId="{21E53D4C-68E9-4C5B-93DF-B93AD725A18B}" destId="{75BA3818-8D7E-4A95-810A-B6F5A1130A0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DD483A-9CD1-4E06-9EDE-8560650253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CC5B8C1-F513-444E-AA10-ED85CEB20F0F}">
      <dgm:prSet/>
      <dgm:spPr/>
      <dgm:t>
        <a:bodyPr/>
        <a:lstStyle/>
        <a:p>
          <a:r>
            <a:rPr lang="en-GB"/>
            <a:t>The log does not contain user data that is non-resident and stored in a cluster</a:t>
          </a:r>
          <a:endParaRPr lang="en-US"/>
        </a:p>
      </dgm:t>
    </dgm:pt>
    <dgm:pt modelId="{189367A6-503D-401A-8B21-B5D2B1FD4C78}" type="parTrans" cxnId="{3165243E-1CBF-4F19-B958-8804A324CEDF}">
      <dgm:prSet/>
      <dgm:spPr/>
      <dgm:t>
        <a:bodyPr/>
        <a:lstStyle/>
        <a:p>
          <a:endParaRPr lang="en-US"/>
        </a:p>
      </dgm:t>
    </dgm:pt>
    <dgm:pt modelId="{9BFB02C3-D47F-4BEA-BF76-B7FF4E62F84F}" type="sibTrans" cxnId="{3165243E-1CBF-4F19-B958-8804A324CEDF}">
      <dgm:prSet/>
      <dgm:spPr/>
      <dgm:t>
        <a:bodyPr/>
        <a:lstStyle/>
        <a:p>
          <a:endParaRPr lang="en-US"/>
        </a:p>
      </dgm:t>
    </dgm:pt>
    <dgm:pt modelId="{3629DEE8-93EC-413A-884D-D0610346831A}">
      <dgm:prSet/>
      <dgm:spPr/>
      <dgm:t>
        <a:bodyPr/>
        <a:lstStyle/>
        <a:p>
          <a:r>
            <a:rPr lang="en-GB"/>
            <a:t>It does store the content of resident attributes, so it can be used to recover recent changes</a:t>
          </a:r>
          <a:endParaRPr lang="en-US"/>
        </a:p>
      </dgm:t>
    </dgm:pt>
    <dgm:pt modelId="{6D2392B5-258E-4756-AD0C-66CB69BDA994}" type="parTrans" cxnId="{F3489373-5E11-4A74-8B0A-246689F08162}">
      <dgm:prSet/>
      <dgm:spPr/>
      <dgm:t>
        <a:bodyPr/>
        <a:lstStyle/>
        <a:p>
          <a:endParaRPr lang="en-US"/>
        </a:p>
      </dgm:t>
    </dgm:pt>
    <dgm:pt modelId="{EECF6AED-9DCE-40F8-984B-177804950215}" type="sibTrans" cxnId="{F3489373-5E11-4A74-8B0A-246689F08162}">
      <dgm:prSet/>
      <dgm:spPr/>
      <dgm:t>
        <a:bodyPr/>
        <a:lstStyle/>
        <a:p>
          <a:endParaRPr lang="en-US"/>
        </a:p>
      </dgm:t>
    </dgm:pt>
    <dgm:pt modelId="{5934101E-33A7-4C81-B676-F44E2A52C606}">
      <dgm:prSet/>
      <dgm:spPr/>
      <dgm:t>
        <a:bodyPr/>
        <a:lstStyle/>
        <a:p>
          <a:r>
            <a:rPr lang="en-GB"/>
            <a:t>e.g., when modify a file content , if changes are small and can fit in resident $DATA </a:t>
          </a:r>
          <a:endParaRPr lang="en-US"/>
        </a:p>
      </dgm:t>
    </dgm:pt>
    <dgm:pt modelId="{0031D0C4-B00C-494B-8CD2-11D47F7E5B77}" type="parTrans" cxnId="{95890964-64C1-4E1B-8F48-7B261E5B29A1}">
      <dgm:prSet/>
      <dgm:spPr/>
      <dgm:t>
        <a:bodyPr/>
        <a:lstStyle/>
        <a:p>
          <a:endParaRPr lang="en-US"/>
        </a:p>
      </dgm:t>
    </dgm:pt>
    <dgm:pt modelId="{D3445A62-1336-48BC-A29D-86AFEB4EFA30}" type="sibTrans" cxnId="{95890964-64C1-4E1B-8F48-7B261E5B29A1}">
      <dgm:prSet/>
      <dgm:spPr/>
      <dgm:t>
        <a:bodyPr/>
        <a:lstStyle/>
        <a:p>
          <a:endParaRPr lang="en-US"/>
        </a:p>
      </dgm:t>
    </dgm:pt>
    <dgm:pt modelId="{C4247272-D7C2-45FC-B150-270EDE3D6B52}" type="pres">
      <dgm:prSet presAssocID="{3ADD483A-9CD1-4E06-9EDE-8560650253BC}" presName="root" presStyleCnt="0">
        <dgm:presLayoutVars>
          <dgm:dir/>
          <dgm:resizeHandles val="exact"/>
        </dgm:presLayoutVars>
      </dgm:prSet>
      <dgm:spPr/>
    </dgm:pt>
    <dgm:pt modelId="{FE889B79-8E7F-48E4-912A-DCC6DC526B9F}" type="pres">
      <dgm:prSet presAssocID="{7CC5B8C1-F513-444E-AA10-ED85CEB20F0F}" presName="compNode" presStyleCnt="0"/>
      <dgm:spPr/>
    </dgm:pt>
    <dgm:pt modelId="{9735BF79-DAFC-437D-93B7-67084A1451BB}" type="pres">
      <dgm:prSet presAssocID="{7CC5B8C1-F513-444E-AA10-ED85CEB20F0F}" presName="bgRect" presStyleLbl="bgShp" presStyleIdx="0" presStyleCnt="2"/>
      <dgm:spPr/>
    </dgm:pt>
    <dgm:pt modelId="{914969C9-D4E0-444B-80B2-2DA5203C2A34}" type="pres">
      <dgm:prSet presAssocID="{7CC5B8C1-F513-444E-AA10-ED85CEB20F0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E51ED76-6B30-439B-9DEE-B521053A3CFA}" type="pres">
      <dgm:prSet presAssocID="{7CC5B8C1-F513-444E-AA10-ED85CEB20F0F}" presName="spaceRect" presStyleCnt="0"/>
      <dgm:spPr/>
    </dgm:pt>
    <dgm:pt modelId="{9C096AD5-FD87-4D71-A785-B1EAC6EC37E4}" type="pres">
      <dgm:prSet presAssocID="{7CC5B8C1-F513-444E-AA10-ED85CEB20F0F}" presName="parTx" presStyleLbl="revTx" presStyleIdx="0" presStyleCnt="3">
        <dgm:presLayoutVars>
          <dgm:chMax val="0"/>
          <dgm:chPref val="0"/>
        </dgm:presLayoutVars>
      </dgm:prSet>
      <dgm:spPr/>
    </dgm:pt>
    <dgm:pt modelId="{D8615D38-5208-4C32-8335-ACD8D28EDE2C}" type="pres">
      <dgm:prSet presAssocID="{9BFB02C3-D47F-4BEA-BF76-B7FF4E62F84F}" presName="sibTrans" presStyleCnt="0"/>
      <dgm:spPr/>
    </dgm:pt>
    <dgm:pt modelId="{812EA61F-1BA0-48E3-A731-22932EAB6A4C}" type="pres">
      <dgm:prSet presAssocID="{3629DEE8-93EC-413A-884D-D0610346831A}" presName="compNode" presStyleCnt="0"/>
      <dgm:spPr/>
    </dgm:pt>
    <dgm:pt modelId="{A4BE6C69-A46C-4A08-8754-3DF64B30878D}" type="pres">
      <dgm:prSet presAssocID="{3629DEE8-93EC-413A-884D-D0610346831A}" presName="bgRect" presStyleLbl="bgShp" presStyleIdx="1" presStyleCnt="2"/>
      <dgm:spPr/>
    </dgm:pt>
    <dgm:pt modelId="{F0FBD53A-75AD-4CE2-B408-BE6F9B199EC4}" type="pres">
      <dgm:prSet presAssocID="{3629DEE8-93EC-413A-884D-D0610346831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ADD7B9B-CC71-48CE-A438-5C0707841D4A}" type="pres">
      <dgm:prSet presAssocID="{3629DEE8-93EC-413A-884D-D0610346831A}" presName="spaceRect" presStyleCnt="0"/>
      <dgm:spPr/>
    </dgm:pt>
    <dgm:pt modelId="{FB6EE017-9DB0-40E1-A583-D45BF043EB1E}" type="pres">
      <dgm:prSet presAssocID="{3629DEE8-93EC-413A-884D-D0610346831A}" presName="parTx" presStyleLbl="revTx" presStyleIdx="1" presStyleCnt="3">
        <dgm:presLayoutVars>
          <dgm:chMax val="0"/>
          <dgm:chPref val="0"/>
        </dgm:presLayoutVars>
      </dgm:prSet>
      <dgm:spPr/>
    </dgm:pt>
    <dgm:pt modelId="{2247A454-B730-4264-8711-AE488FBE2EB9}" type="pres">
      <dgm:prSet presAssocID="{3629DEE8-93EC-413A-884D-D0610346831A}" presName="desTx" presStyleLbl="revTx" presStyleIdx="2" presStyleCnt="3">
        <dgm:presLayoutVars/>
      </dgm:prSet>
      <dgm:spPr/>
    </dgm:pt>
  </dgm:ptLst>
  <dgm:cxnLst>
    <dgm:cxn modelId="{C4A3A617-69B3-4BB7-BE3A-A9B9EADCB6D4}" type="presOf" srcId="{3629DEE8-93EC-413A-884D-D0610346831A}" destId="{FB6EE017-9DB0-40E1-A583-D45BF043EB1E}" srcOrd="0" destOrd="0" presId="urn:microsoft.com/office/officeart/2018/2/layout/IconVerticalSolidList"/>
    <dgm:cxn modelId="{3165243E-1CBF-4F19-B958-8804A324CEDF}" srcId="{3ADD483A-9CD1-4E06-9EDE-8560650253BC}" destId="{7CC5B8C1-F513-444E-AA10-ED85CEB20F0F}" srcOrd="0" destOrd="0" parTransId="{189367A6-503D-401A-8B21-B5D2B1FD4C78}" sibTransId="{9BFB02C3-D47F-4BEA-BF76-B7FF4E62F84F}"/>
    <dgm:cxn modelId="{95890964-64C1-4E1B-8F48-7B261E5B29A1}" srcId="{3629DEE8-93EC-413A-884D-D0610346831A}" destId="{5934101E-33A7-4C81-B676-F44E2A52C606}" srcOrd="0" destOrd="0" parTransId="{0031D0C4-B00C-494B-8CD2-11D47F7E5B77}" sibTransId="{D3445A62-1336-48BC-A29D-86AFEB4EFA30}"/>
    <dgm:cxn modelId="{F3489373-5E11-4A74-8B0A-246689F08162}" srcId="{3ADD483A-9CD1-4E06-9EDE-8560650253BC}" destId="{3629DEE8-93EC-413A-884D-D0610346831A}" srcOrd="1" destOrd="0" parTransId="{6D2392B5-258E-4756-AD0C-66CB69BDA994}" sibTransId="{EECF6AED-9DCE-40F8-984B-177804950215}"/>
    <dgm:cxn modelId="{FFA07A56-2C7A-4544-9A91-4BF6B59F875B}" type="presOf" srcId="{3ADD483A-9CD1-4E06-9EDE-8560650253BC}" destId="{C4247272-D7C2-45FC-B150-270EDE3D6B52}" srcOrd="0" destOrd="0" presId="urn:microsoft.com/office/officeart/2018/2/layout/IconVerticalSolidList"/>
    <dgm:cxn modelId="{D1809F87-0B44-4FA9-B93D-3FDAC8422150}" type="presOf" srcId="{7CC5B8C1-F513-444E-AA10-ED85CEB20F0F}" destId="{9C096AD5-FD87-4D71-A785-B1EAC6EC37E4}" srcOrd="0" destOrd="0" presId="urn:microsoft.com/office/officeart/2018/2/layout/IconVerticalSolidList"/>
    <dgm:cxn modelId="{0971EDF0-A1A0-4691-8822-16A1C87DE8F3}" type="presOf" srcId="{5934101E-33A7-4C81-B676-F44E2A52C606}" destId="{2247A454-B730-4264-8711-AE488FBE2EB9}" srcOrd="0" destOrd="0" presId="urn:microsoft.com/office/officeart/2018/2/layout/IconVerticalSolidList"/>
    <dgm:cxn modelId="{D23EA0AD-E81F-4882-9601-2CC985811919}" type="presParOf" srcId="{C4247272-D7C2-45FC-B150-270EDE3D6B52}" destId="{FE889B79-8E7F-48E4-912A-DCC6DC526B9F}" srcOrd="0" destOrd="0" presId="urn:microsoft.com/office/officeart/2018/2/layout/IconVerticalSolidList"/>
    <dgm:cxn modelId="{19973102-D920-4EE9-A397-6EC31966838C}" type="presParOf" srcId="{FE889B79-8E7F-48E4-912A-DCC6DC526B9F}" destId="{9735BF79-DAFC-437D-93B7-67084A1451BB}" srcOrd="0" destOrd="0" presId="urn:microsoft.com/office/officeart/2018/2/layout/IconVerticalSolidList"/>
    <dgm:cxn modelId="{07094017-21B5-4064-A220-07F44F66E5B3}" type="presParOf" srcId="{FE889B79-8E7F-48E4-912A-DCC6DC526B9F}" destId="{914969C9-D4E0-444B-80B2-2DA5203C2A34}" srcOrd="1" destOrd="0" presId="urn:microsoft.com/office/officeart/2018/2/layout/IconVerticalSolidList"/>
    <dgm:cxn modelId="{303FF183-7E28-475E-B9C7-6CBC65B93C8D}" type="presParOf" srcId="{FE889B79-8E7F-48E4-912A-DCC6DC526B9F}" destId="{4E51ED76-6B30-439B-9DEE-B521053A3CFA}" srcOrd="2" destOrd="0" presId="urn:microsoft.com/office/officeart/2018/2/layout/IconVerticalSolidList"/>
    <dgm:cxn modelId="{72C0DE85-2B06-4F5A-A310-35FDB181DFA7}" type="presParOf" srcId="{FE889B79-8E7F-48E4-912A-DCC6DC526B9F}" destId="{9C096AD5-FD87-4D71-A785-B1EAC6EC37E4}" srcOrd="3" destOrd="0" presId="urn:microsoft.com/office/officeart/2018/2/layout/IconVerticalSolidList"/>
    <dgm:cxn modelId="{A93D0024-72FE-448F-9286-648325544452}" type="presParOf" srcId="{C4247272-D7C2-45FC-B150-270EDE3D6B52}" destId="{D8615D38-5208-4C32-8335-ACD8D28EDE2C}" srcOrd="1" destOrd="0" presId="urn:microsoft.com/office/officeart/2018/2/layout/IconVerticalSolidList"/>
    <dgm:cxn modelId="{3592AC17-2C34-412E-B86A-444BFEC089A9}" type="presParOf" srcId="{C4247272-D7C2-45FC-B150-270EDE3D6B52}" destId="{812EA61F-1BA0-48E3-A731-22932EAB6A4C}" srcOrd="2" destOrd="0" presId="urn:microsoft.com/office/officeart/2018/2/layout/IconVerticalSolidList"/>
    <dgm:cxn modelId="{21E34C58-EA7F-4F0E-BA3C-7C40811CD87B}" type="presParOf" srcId="{812EA61F-1BA0-48E3-A731-22932EAB6A4C}" destId="{A4BE6C69-A46C-4A08-8754-3DF64B30878D}" srcOrd="0" destOrd="0" presId="urn:microsoft.com/office/officeart/2018/2/layout/IconVerticalSolidList"/>
    <dgm:cxn modelId="{AD262EBC-D702-4336-A2C9-C5DF26A54344}" type="presParOf" srcId="{812EA61F-1BA0-48E3-A731-22932EAB6A4C}" destId="{F0FBD53A-75AD-4CE2-B408-BE6F9B199EC4}" srcOrd="1" destOrd="0" presId="urn:microsoft.com/office/officeart/2018/2/layout/IconVerticalSolidList"/>
    <dgm:cxn modelId="{A95BF3DE-0285-42C0-890A-940F724CBF82}" type="presParOf" srcId="{812EA61F-1BA0-48E3-A731-22932EAB6A4C}" destId="{CADD7B9B-CC71-48CE-A438-5C0707841D4A}" srcOrd="2" destOrd="0" presId="urn:microsoft.com/office/officeart/2018/2/layout/IconVerticalSolidList"/>
    <dgm:cxn modelId="{87A85D01-4E8A-468D-AAEE-F5E37036A380}" type="presParOf" srcId="{812EA61F-1BA0-48E3-A731-22932EAB6A4C}" destId="{FB6EE017-9DB0-40E1-A583-D45BF043EB1E}" srcOrd="3" destOrd="0" presId="urn:microsoft.com/office/officeart/2018/2/layout/IconVerticalSolidList"/>
    <dgm:cxn modelId="{0FD79193-2377-4CCE-A406-EED6B020EFC3}" type="presParOf" srcId="{812EA61F-1BA0-48E3-A731-22932EAB6A4C}" destId="{2247A454-B730-4264-8711-AE488FBE2EB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3F036C-5C30-4011-BF58-C300C788DF2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5189DF-5758-4600-8762-71AEA8F440D0}">
      <dgm:prSet/>
      <dgm:spPr/>
      <dgm:t>
        <a:bodyPr/>
        <a:lstStyle/>
        <a:p>
          <a:r>
            <a:rPr lang="en-US"/>
            <a:t>$Logfile has deleted file names and $MFT entry IDs</a:t>
          </a:r>
        </a:p>
      </dgm:t>
    </dgm:pt>
    <dgm:pt modelId="{54C1B930-29E1-4865-86AF-9C6787B72244}" type="parTrans" cxnId="{82FC72DA-AA68-42CA-88C1-743E5490472C}">
      <dgm:prSet/>
      <dgm:spPr/>
      <dgm:t>
        <a:bodyPr/>
        <a:lstStyle/>
        <a:p>
          <a:endParaRPr lang="en-US"/>
        </a:p>
      </dgm:t>
    </dgm:pt>
    <dgm:pt modelId="{F8E8B3F8-E0D3-4C82-BE2F-D2ADEF705A3A}" type="sibTrans" cxnId="{82FC72DA-AA68-42CA-88C1-743E5490472C}">
      <dgm:prSet/>
      <dgm:spPr/>
      <dgm:t>
        <a:bodyPr/>
        <a:lstStyle/>
        <a:p>
          <a:endParaRPr lang="en-US"/>
        </a:p>
      </dgm:t>
    </dgm:pt>
    <dgm:pt modelId="{B031CDC8-089B-4602-B374-BC0B028A5BA8}">
      <dgm:prSet/>
      <dgm:spPr/>
      <dgm:t>
        <a:bodyPr/>
        <a:lstStyle/>
        <a:p>
          <a:r>
            <a:rPr lang="en-US"/>
            <a:t>We rely on </a:t>
          </a:r>
          <a:r>
            <a:rPr lang="en-US" i="1"/>
            <a:t>$UsnJrnl t</a:t>
          </a:r>
          <a:r>
            <a:rPr lang="en-US"/>
            <a:t>o determine if a deleted file was resided in a specific folder</a:t>
          </a:r>
        </a:p>
      </dgm:t>
    </dgm:pt>
    <dgm:pt modelId="{865C6BD4-0C86-4405-9A5B-809BB146FB8C}" type="parTrans" cxnId="{F63062FD-97E8-466B-A4C0-C8FA950844FD}">
      <dgm:prSet/>
      <dgm:spPr/>
      <dgm:t>
        <a:bodyPr/>
        <a:lstStyle/>
        <a:p>
          <a:endParaRPr lang="en-US"/>
        </a:p>
      </dgm:t>
    </dgm:pt>
    <dgm:pt modelId="{416633D1-FEE6-473D-B91E-78545D7534F0}" type="sibTrans" cxnId="{F63062FD-97E8-466B-A4C0-C8FA950844FD}">
      <dgm:prSet/>
      <dgm:spPr/>
      <dgm:t>
        <a:bodyPr/>
        <a:lstStyle/>
        <a:p>
          <a:endParaRPr lang="en-US"/>
        </a:p>
      </dgm:t>
    </dgm:pt>
    <dgm:pt modelId="{F06AB63A-A645-4144-872E-30AC69ACE9A0}" type="pres">
      <dgm:prSet presAssocID="{FB3F036C-5C30-4011-BF58-C300C788DF2E}" presName="outerComposite" presStyleCnt="0">
        <dgm:presLayoutVars>
          <dgm:chMax val="5"/>
          <dgm:dir/>
          <dgm:resizeHandles val="exact"/>
        </dgm:presLayoutVars>
      </dgm:prSet>
      <dgm:spPr/>
    </dgm:pt>
    <dgm:pt modelId="{8D51C087-BFC8-4823-A057-A2F1A979986C}" type="pres">
      <dgm:prSet presAssocID="{FB3F036C-5C30-4011-BF58-C300C788DF2E}" presName="dummyMaxCanvas" presStyleCnt="0">
        <dgm:presLayoutVars/>
      </dgm:prSet>
      <dgm:spPr/>
    </dgm:pt>
    <dgm:pt modelId="{AB672A2C-6D2F-4EF4-BB85-9116CDC844FD}" type="pres">
      <dgm:prSet presAssocID="{FB3F036C-5C30-4011-BF58-C300C788DF2E}" presName="TwoNodes_1" presStyleLbl="node1" presStyleIdx="0" presStyleCnt="2">
        <dgm:presLayoutVars>
          <dgm:bulletEnabled val="1"/>
        </dgm:presLayoutVars>
      </dgm:prSet>
      <dgm:spPr/>
    </dgm:pt>
    <dgm:pt modelId="{B0EC2A82-F808-4BFE-8C0F-DD08BA355ECC}" type="pres">
      <dgm:prSet presAssocID="{FB3F036C-5C30-4011-BF58-C300C788DF2E}" presName="TwoNodes_2" presStyleLbl="node1" presStyleIdx="1" presStyleCnt="2">
        <dgm:presLayoutVars>
          <dgm:bulletEnabled val="1"/>
        </dgm:presLayoutVars>
      </dgm:prSet>
      <dgm:spPr/>
    </dgm:pt>
    <dgm:pt modelId="{340A7E8E-5708-4D9E-9735-5D3417E3DB5B}" type="pres">
      <dgm:prSet presAssocID="{FB3F036C-5C30-4011-BF58-C300C788DF2E}" presName="TwoConn_1-2" presStyleLbl="fgAccFollowNode1" presStyleIdx="0" presStyleCnt="1">
        <dgm:presLayoutVars>
          <dgm:bulletEnabled val="1"/>
        </dgm:presLayoutVars>
      </dgm:prSet>
      <dgm:spPr/>
    </dgm:pt>
    <dgm:pt modelId="{3C9CBFAD-CEFF-4F71-AB31-D82413EE469C}" type="pres">
      <dgm:prSet presAssocID="{FB3F036C-5C30-4011-BF58-C300C788DF2E}" presName="TwoNodes_1_text" presStyleLbl="node1" presStyleIdx="1" presStyleCnt="2">
        <dgm:presLayoutVars>
          <dgm:bulletEnabled val="1"/>
        </dgm:presLayoutVars>
      </dgm:prSet>
      <dgm:spPr/>
    </dgm:pt>
    <dgm:pt modelId="{F3E3A558-3D82-474B-BF06-E35203F79AD8}" type="pres">
      <dgm:prSet presAssocID="{FB3F036C-5C30-4011-BF58-C300C788DF2E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78AD908-0162-44B4-BBD0-7F4E4DA904A7}" type="presOf" srcId="{F8E8B3F8-E0D3-4C82-BE2F-D2ADEF705A3A}" destId="{340A7E8E-5708-4D9E-9735-5D3417E3DB5B}" srcOrd="0" destOrd="0" presId="urn:microsoft.com/office/officeart/2005/8/layout/vProcess5"/>
    <dgm:cxn modelId="{9804DB0C-082B-4692-9807-3DE12FB576C8}" type="presOf" srcId="{BF5189DF-5758-4600-8762-71AEA8F440D0}" destId="{AB672A2C-6D2F-4EF4-BB85-9116CDC844FD}" srcOrd="0" destOrd="0" presId="urn:microsoft.com/office/officeart/2005/8/layout/vProcess5"/>
    <dgm:cxn modelId="{A973321E-3C26-4EB3-BA35-7DAC9E4A7F09}" type="presOf" srcId="{FB3F036C-5C30-4011-BF58-C300C788DF2E}" destId="{F06AB63A-A645-4144-872E-30AC69ACE9A0}" srcOrd="0" destOrd="0" presId="urn:microsoft.com/office/officeart/2005/8/layout/vProcess5"/>
    <dgm:cxn modelId="{E469FF5D-95A5-4253-8F5C-A500AF964E9A}" type="presOf" srcId="{B031CDC8-089B-4602-B374-BC0B028A5BA8}" destId="{F3E3A558-3D82-474B-BF06-E35203F79AD8}" srcOrd="1" destOrd="0" presId="urn:microsoft.com/office/officeart/2005/8/layout/vProcess5"/>
    <dgm:cxn modelId="{2C186F9E-865B-4B17-96FB-86393648F68B}" type="presOf" srcId="{B031CDC8-089B-4602-B374-BC0B028A5BA8}" destId="{B0EC2A82-F808-4BFE-8C0F-DD08BA355ECC}" srcOrd="0" destOrd="0" presId="urn:microsoft.com/office/officeart/2005/8/layout/vProcess5"/>
    <dgm:cxn modelId="{82FC72DA-AA68-42CA-88C1-743E5490472C}" srcId="{FB3F036C-5C30-4011-BF58-C300C788DF2E}" destId="{BF5189DF-5758-4600-8762-71AEA8F440D0}" srcOrd="0" destOrd="0" parTransId="{54C1B930-29E1-4865-86AF-9C6787B72244}" sibTransId="{F8E8B3F8-E0D3-4C82-BE2F-D2ADEF705A3A}"/>
    <dgm:cxn modelId="{EA2AE1E0-BEFD-419F-BB8F-931F160AFC24}" type="presOf" srcId="{BF5189DF-5758-4600-8762-71AEA8F440D0}" destId="{3C9CBFAD-CEFF-4F71-AB31-D82413EE469C}" srcOrd="1" destOrd="0" presId="urn:microsoft.com/office/officeart/2005/8/layout/vProcess5"/>
    <dgm:cxn modelId="{F63062FD-97E8-466B-A4C0-C8FA950844FD}" srcId="{FB3F036C-5C30-4011-BF58-C300C788DF2E}" destId="{B031CDC8-089B-4602-B374-BC0B028A5BA8}" srcOrd="1" destOrd="0" parTransId="{865C6BD4-0C86-4405-9A5B-809BB146FB8C}" sibTransId="{416633D1-FEE6-473D-B91E-78545D7534F0}"/>
    <dgm:cxn modelId="{685E4DC2-C934-4E04-908C-779724DFE6AC}" type="presParOf" srcId="{F06AB63A-A645-4144-872E-30AC69ACE9A0}" destId="{8D51C087-BFC8-4823-A057-A2F1A979986C}" srcOrd="0" destOrd="0" presId="urn:microsoft.com/office/officeart/2005/8/layout/vProcess5"/>
    <dgm:cxn modelId="{01D3417B-F43D-4CF8-9D67-B1F383463C1C}" type="presParOf" srcId="{F06AB63A-A645-4144-872E-30AC69ACE9A0}" destId="{AB672A2C-6D2F-4EF4-BB85-9116CDC844FD}" srcOrd="1" destOrd="0" presId="urn:microsoft.com/office/officeart/2005/8/layout/vProcess5"/>
    <dgm:cxn modelId="{DAB6ACBC-5206-4EAC-9778-A4F13085D86E}" type="presParOf" srcId="{F06AB63A-A645-4144-872E-30AC69ACE9A0}" destId="{B0EC2A82-F808-4BFE-8C0F-DD08BA355ECC}" srcOrd="2" destOrd="0" presId="urn:microsoft.com/office/officeart/2005/8/layout/vProcess5"/>
    <dgm:cxn modelId="{B93CB8D2-F29D-4FED-9847-40A6A57FB37C}" type="presParOf" srcId="{F06AB63A-A645-4144-872E-30AC69ACE9A0}" destId="{340A7E8E-5708-4D9E-9735-5D3417E3DB5B}" srcOrd="3" destOrd="0" presId="urn:microsoft.com/office/officeart/2005/8/layout/vProcess5"/>
    <dgm:cxn modelId="{5F412A35-DFEC-4617-880A-84BD3393711B}" type="presParOf" srcId="{F06AB63A-A645-4144-872E-30AC69ACE9A0}" destId="{3C9CBFAD-CEFF-4F71-AB31-D82413EE469C}" srcOrd="4" destOrd="0" presId="urn:microsoft.com/office/officeart/2005/8/layout/vProcess5"/>
    <dgm:cxn modelId="{8349B4C5-6604-4CAB-8FE3-98F75403A8DE}" type="presParOf" srcId="{F06AB63A-A645-4144-872E-30AC69ACE9A0}" destId="{F3E3A558-3D82-474B-BF06-E35203F79AD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2FBD48-8CA4-480A-8B09-C222DE08DB7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CDD00B-1FAA-48C9-99DC-E5054647CE81}">
      <dgm:prSet/>
      <dgm:spPr/>
      <dgm:t>
        <a:bodyPr/>
        <a:lstStyle/>
        <a:p>
          <a:pPr>
            <a:defRPr b="1"/>
          </a:pPr>
          <a:r>
            <a:rPr lang="en-US"/>
            <a:t>The mounted CD device is D:\</a:t>
          </a:r>
        </a:p>
      </dgm:t>
    </dgm:pt>
    <dgm:pt modelId="{5D5BBDA0-DB2F-46DC-BFD9-72C593D45406}" type="parTrans" cxnId="{06BFFAAB-B09E-4FD5-84FB-17661075E4B0}">
      <dgm:prSet/>
      <dgm:spPr/>
      <dgm:t>
        <a:bodyPr/>
        <a:lstStyle/>
        <a:p>
          <a:endParaRPr lang="en-US"/>
        </a:p>
      </dgm:t>
    </dgm:pt>
    <dgm:pt modelId="{E8210E69-D4BA-4AF5-BB3B-32772D1A02CB}" type="sibTrans" cxnId="{06BFFAAB-B09E-4FD5-84FB-17661075E4B0}">
      <dgm:prSet/>
      <dgm:spPr/>
      <dgm:t>
        <a:bodyPr/>
        <a:lstStyle/>
        <a:p>
          <a:endParaRPr lang="en-US"/>
        </a:p>
      </dgm:t>
    </dgm:pt>
    <dgm:pt modelId="{D5D3B4E3-9F05-401B-8FFD-4028FCE6FEB3}">
      <dgm:prSet/>
      <dgm:spPr/>
      <dgm:t>
        <a:bodyPr/>
        <a:lstStyle/>
        <a:p>
          <a:r>
            <a:rPr lang="pt-BR" i="1"/>
            <a:t>rip.pl –r SYSTEM –o mountdev</a:t>
          </a:r>
          <a:endParaRPr lang="en-US"/>
        </a:p>
      </dgm:t>
    </dgm:pt>
    <dgm:pt modelId="{8E2E5B6D-AC6F-44EC-B99C-62FCD5001B2E}" type="parTrans" cxnId="{50D9593B-C831-47DC-8110-A8C98C8B5FFF}">
      <dgm:prSet/>
      <dgm:spPr/>
      <dgm:t>
        <a:bodyPr/>
        <a:lstStyle/>
        <a:p>
          <a:endParaRPr lang="en-US"/>
        </a:p>
      </dgm:t>
    </dgm:pt>
    <dgm:pt modelId="{E6DB7679-DCAE-4905-83F8-0548B5BDF3F0}" type="sibTrans" cxnId="{50D9593B-C831-47DC-8110-A8C98C8B5FFF}">
      <dgm:prSet/>
      <dgm:spPr/>
      <dgm:t>
        <a:bodyPr/>
        <a:lstStyle/>
        <a:p>
          <a:endParaRPr lang="en-US"/>
        </a:p>
      </dgm:t>
    </dgm:pt>
    <dgm:pt modelId="{72CAB724-E813-4C80-9186-88D6E8CB848F}">
      <dgm:prSet/>
      <dgm:spPr/>
      <dgm:t>
        <a:bodyPr/>
        <a:lstStyle/>
        <a:p>
          <a:pPr>
            <a:defRPr b="1"/>
          </a:pPr>
          <a:r>
            <a:rPr lang="en-US"/>
            <a:t>Recently opened file accessed using </a:t>
          </a:r>
          <a:r>
            <a:rPr lang="en-US" i="1"/>
            <a:t>.lnk</a:t>
          </a:r>
          <a:endParaRPr lang="en-US"/>
        </a:p>
      </dgm:t>
    </dgm:pt>
    <dgm:pt modelId="{5139CE9A-01E6-449F-B925-E2A87D073EAF}" type="parTrans" cxnId="{BBA1FEEB-2B5A-491B-875A-CA6537A25DE9}">
      <dgm:prSet/>
      <dgm:spPr/>
      <dgm:t>
        <a:bodyPr/>
        <a:lstStyle/>
        <a:p>
          <a:endParaRPr lang="en-US"/>
        </a:p>
      </dgm:t>
    </dgm:pt>
    <dgm:pt modelId="{7A5A838D-AEBC-4B37-BDB3-F6A08A809CB2}" type="sibTrans" cxnId="{BBA1FEEB-2B5A-491B-875A-CA6537A25DE9}">
      <dgm:prSet/>
      <dgm:spPr/>
      <dgm:t>
        <a:bodyPr/>
        <a:lstStyle/>
        <a:p>
          <a:endParaRPr lang="en-US"/>
        </a:p>
      </dgm:t>
    </dgm:pt>
    <dgm:pt modelId="{DDA433F1-147B-473A-8329-E475E6E21D25}">
      <dgm:prSet/>
      <dgm:spPr/>
      <dgm:t>
        <a:bodyPr/>
        <a:lstStyle/>
        <a:p>
          <a:r>
            <a:rPr lang="en-US" i="1"/>
            <a:t>\User\informant\AppData\Roaming\Microsoft\Windows\Recent\*.lnk</a:t>
          </a:r>
          <a:endParaRPr lang="en-US"/>
        </a:p>
      </dgm:t>
    </dgm:pt>
    <dgm:pt modelId="{5C9654F6-C994-4BD4-910E-8B44779DC275}" type="parTrans" cxnId="{FE532D53-813A-43D9-8D25-A5D8F2B7D957}">
      <dgm:prSet/>
      <dgm:spPr/>
      <dgm:t>
        <a:bodyPr/>
        <a:lstStyle/>
        <a:p>
          <a:endParaRPr lang="en-US"/>
        </a:p>
      </dgm:t>
    </dgm:pt>
    <dgm:pt modelId="{B847AE5C-7B86-41B8-B433-CBB433154FB6}" type="sibTrans" cxnId="{FE532D53-813A-43D9-8D25-A5D8F2B7D957}">
      <dgm:prSet/>
      <dgm:spPr/>
      <dgm:t>
        <a:bodyPr/>
        <a:lstStyle/>
        <a:p>
          <a:endParaRPr lang="en-US"/>
        </a:p>
      </dgm:t>
    </dgm:pt>
    <dgm:pt modelId="{0D3C9273-D534-4EE9-9406-324FFAC44035}">
      <dgm:prSet/>
      <dgm:spPr/>
      <dgm:t>
        <a:bodyPr/>
        <a:lstStyle/>
        <a:p>
          <a:pPr>
            <a:defRPr b="1"/>
          </a:pPr>
          <a:r>
            <a:rPr lang="en-US"/>
            <a:t>Jumplist</a:t>
          </a:r>
        </a:p>
      </dgm:t>
    </dgm:pt>
    <dgm:pt modelId="{2012861C-F1D7-4429-9B09-DE3C1475ABE5}" type="parTrans" cxnId="{D0DDC908-DA57-4B9C-8D19-EF0A4AEB496F}">
      <dgm:prSet/>
      <dgm:spPr/>
      <dgm:t>
        <a:bodyPr/>
        <a:lstStyle/>
        <a:p>
          <a:endParaRPr lang="en-US"/>
        </a:p>
      </dgm:t>
    </dgm:pt>
    <dgm:pt modelId="{97190E57-488E-4127-9745-F5DD9AF87C3A}" type="sibTrans" cxnId="{D0DDC908-DA57-4B9C-8D19-EF0A4AEB496F}">
      <dgm:prSet/>
      <dgm:spPr/>
      <dgm:t>
        <a:bodyPr/>
        <a:lstStyle/>
        <a:p>
          <a:endParaRPr lang="en-US"/>
        </a:p>
      </dgm:t>
    </dgm:pt>
    <dgm:pt modelId="{C7A2C77A-6173-4A95-90B2-6DA29AEA8CE1}">
      <dgm:prSet/>
      <dgm:spPr/>
      <dgm:t>
        <a:bodyPr/>
        <a:lstStyle/>
        <a:p>
          <a:r>
            <a:rPr lang="en-US" i="1"/>
            <a:t>\User\informant\AppData\Roaming\Microsoft\Windows\Recent\AutomaticDestinations</a:t>
          </a:r>
          <a:endParaRPr lang="en-US"/>
        </a:p>
      </dgm:t>
    </dgm:pt>
    <dgm:pt modelId="{89D1FE4D-F69A-495E-9732-FE3C3E501D02}" type="parTrans" cxnId="{2D3CF5DC-439D-47F2-B2E7-846804FC987F}">
      <dgm:prSet/>
      <dgm:spPr/>
      <dgm:t>
        <a:bodyPr/>
        <a:lstStyle/>
        <a:p>
          <a:endParaRPr lang="en-US"/>
        </a:p>
      </dgm:t>
    </dgm:pt>
    <dgm:pt modelId="{0B125A2F-64F7-49D0-822C-B07B03BD5E5F}" type="sibTrans" cxnId="{2D3CF5DC-439D-47F2-B2E7-846804FC987F}">
      <dgm:prSet/>
      <dgm:spPr/>
      <dgm:t>
        <a:bodyPr/>
        <a:lstStyle/>
        <a:p>
          <a:endParaRPr lang="en-US"/>
        </a:p>
      </dgm:t>
    </dgm:pt>
    <dgm:pt modelId="{B49460C9-D19C-4028-A71F-D4C2BC4A65A9}" type="pres">
      <dgm:prSet presAssocID="{A82FBD48-8CA4-480A-8B09-C222DE08DB73}" presName="root" presStyleCnt="0">
        <dgm:presLayoutVars>
          <dgm:dir/>
          <dgm:resizeHandles val="exact"/>
        </dgm:presLayoutVars>
      </dgm:prSet>
      <dgm:spPr/>
    </dgm:pt>
    <dgm:pt modelId="{BFA734AD-1238-4CF6-ABC0-9822449537C7}" type="pres">
      <dgm:prSet presAssocID="{2BCDD00B-1FAA-48C9-99DC-E5054647CE81}" presName="compNode" presStyleCnt="0"/>
      <dgm:spPr/>
    </dgm:pt>
    <dgm:pt modelId="{292D083F-F208-4EE9-8451-717D28A9ECEA}" type="pres">
      <dgm:prSet presAssocID="{2BCDD00B-1FAA-48C9-99DC-E5054647CE8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3ECCE16-3028-40DF-9DBF-3C09CCD37AF1}" type="pres">
      <dgm:prSet presAssocID="{2BCDD00B-1FAA-48C9-99DC-E5054647CE81}" presName="iconSpace" presStyleCnt="0"/>
      <dgm:spPr/>
    </dgm:pt>
    <dgm:pt modelId="{0EB2E13C-C66A-4EB9-90AB-852EBD2F5A58}" type="pres">
      <dgm:prSet presAssocID="{2BCDD00B-1FAA-48C9-99DC-E5054647CE81}" presName="parTx" presStyleLbl="revTx" presStyleIdx="0" presStyleCnt="6">
        <dgm:presLayoutVars>
          <dgm:chMax val="0"/>
          <dgm:chPref val="0"/>
        </dgm:presLayoutVars>
      </dgm:prSet>
      <dgm:spPr/>
    </dgm:pt>
    <dgm:pt modelId="{EFF8A88A-75E7-49AD-B7DD-E57421757102}" type="pres">
      <dgm:prSet presAssocID="{2BCDD00B-1FAA-48C9-99DC-E5054647CE81}" presName="txSpace" presStyleCnt="0"/>
      <dgm:spPr/>
    </dgm:pt>
    <dgm:pt modelId="{A07D1A6E-BE01-4E41-A3F7-0AB1588DD89A}" type="pres">
      <dgm:prSet presAssocID="{2BCDD00B-1FAA-48C9-99DC-E5054647CE81}" presName="desTx" presStyleLbl="revTx" presStyleIdx="1" presStyleCnt="6">
        <dgm:presLayoutVars/>
      </dgm:prSet>
      <dgm:spPr/>
    </dgm:pt>
    <dgm:pt modelId="{1C32F061-F8EE-49ED-9746-EDC336ABE42B}" type="pres">
      <dgm:prSet presAssocID="{E8210E69-D4BA-4AF5-BB3B-32772D1A02CB}" presName="sibTrans" presStyleCnt="0"/>
      <dgm:spPr/>
    </dgm:pt>
    <dgm:pt modelId="{26D71664-763D-4EE1-98F4-46B1D4904F06}" type="pres">
      <dgm:prSet presAssocID="{72CAB724-E813-4C80-9186-88D6E8CB848F}" presName="compNode" presStyleCnt="0"/>
      <dgm:spPr/>
    </dgm:pt>
    <dgm:pt modelId="{F4279F58-39FF-4EBF-9726-4375E4D48488}" type="pres">
      <dgm:prSet presAssocID="{72CAB724-E813-4C80-9186-88D6E8CB84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CA40E89-2B17-44F6-970D-607A8CCA81AC}" type="pres">
      <dgm:prSet presAssocID="{72CAB724-E813-4C80-9186-88D6E8CB848F}" presName="iconSpace" presStyleCnt="0"/>
      <dgm:spPr/>
    </dgm:pt>
    <dgm:pt modelId="{9B5F921B-A3EB-4200-BABB-752CDB7BF88F}" type="pres">
      <dgm:prSet presAssocID="{72CAB724-E813-4C80-9186-88D6E8CB848F}" presName="parTx" presStyleLbl="revTx" presStyleIdx="2" presStyleCnt="6">
        <dgm:presLayoutVars>
          <dgm:chMax val="0"/>
          <dgm:chPref val="0"/>
        </dgm:presLayoutVars>
      </dgm:prSet>
      <dgm:spPr/>
    </dgm:pt>
    <dgm:pt modelId="{BC037E7B-3579-42A1-9893-517F6AF65342}" type="pres">
      <dgm:prSet presAssocID="{72CAB724-E813-4C80-9186-88D6E8CB848F}" presName="txSpace" presStyleCnt="0"/>
      <dgm:spPr/>
    </dgm:pt>
    <dgm:pt modelId="{AADD9420-A8F0-41A3-85F8-678FF78EE325}" type="pres">
      <dgm:prSet presAssocID="{72CAB724-E813-4C80-9186-88D6E8CB848F}" presName="desTx" presStyleLbl="revTx" presStyleIdx="3" presStyleCnt="6">
        <dgm:presLayoutVars/>
      </dgm:prSet>
      <dgm:spPr/>
    </dgm:pt>
    <dgm:pt modelId="{997F990D-241E-4172-978F-16390986742C}" type="pres">
      <dgm:prSet presAssocID="{7A5A838D-AEBC-4B37-BDB3-F6A08A809CB2}" presName="sibTrans" presStyleCnt="0"/>
      <dgm:spPr/>
    </dgm:pt>
    <dgm:pt modelId="{D59F6234-F760-4D9C-A6F1-61CCA12E9BD6}" type="pres">
      <dgm:prSet presAssocID="{0D3C9273-D534-4EE9-9406-324FFAC44035}" presName="compNode" presStyleCnt="0"/>
      <dgm:spPr/>
    </dgm:pt>
    <dgm:pt modelId="{0F4FEFFF-771B-45C7-B7A9-B1F4687C52FE}" type="pres">
      <dgm:prSet presAssocID="{0D3C9273-D534-4EE9-9406-324FFAC440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CBB3707-A084-4C9C-8DAD-8C229EDCD906}" type="pres">
      <dgm:prSet presAssocID="{0D3C9273-D534-4EE9-9406-324FFAC44035}" presName="iconSpace" presStyleCnt="0"/>
      <dgm:spPr/>
    </dgm:pt>
    <dgm:pt modelId="{E33B0C51-8475-4B6E-A24B-BD653C796327}" type="pres">
      <dgm:prSet presAssocID="{0D3C9273-D534-4EE9-9406-324FFAC44035}" presName="parTx" presStyleLbl="revTx" presStyleIdx="4" presStyleCnt="6">
        <dgm:presLayoutVars>
          <dgm:chMax val="0"/>
          <dgm:chPref val="0"/>
        </dgm:presLayoutVars>
      </dgm:prSet>
      <dgm:spPr/>
    </dgm:pt>
    <dgm:pt modelId="{EE218324-E740-4C44-BFB8-1F8222572D24}" type="pres">
      <dgm:prSet presAssocID="{0D3C9273-D534-4EE9-9406-324FFAC44035}" presName="txSpace" presStyleCnt="0"/>
      <dgm:spPr/>
    </dgm:pt>
    <dgm:pt modelId="{9B9B2EA0-BA01-405E-949B-05F6E08AFAF6}" type="pres">
      <dgm:prSet presAssocID="{0D3C9273-D534-4EE9-9406-324FFAC44035}" presName="desTx" presStyleLbl="revTx" presStyleIdx="5" presStyleCnt="6">
        <dgm:presLayoutVars/>
      </dgm:prSet>
      <dgm:spPr/>
    </dgm:pt>
  </dgm:ptLst>
  <dgm:cxnLst>
    <dgm:cxn modelId="{D0DDC908-DA57-4B9C-8D19-EF0A4AEB496F}" srcId="{A82FBD48-8CA4-480A-8B09-C222DE08DB73}" destId="{0D3C9273-D534-4EE9-9406-324FFAC44035}" srcOrd="2" destOrd="0" parTransId="{2012861C-F1D7-4429-9B09-DE3C1475ABE5}" sibTransId="{97190E57-488E-4127-9745-F5DD9AF87C3A}"/>
    <dgm:cxn modelId="{0105042D-65A1-4309-A5AE-117E3681E328}" type="presOf" srcId="{A82FBD48-8CA4-480A-8B09-C222DE08DB73}" destId="{B49460C9-D19C-4028-A71F-D4C2BC4A65A9}" srcOrd="0" destOrd="0" presId="urn:microsoft.com/office/officeart/2018/5/layout/CenteredIconLabelDescriptionList"/>
    <dgm:cxn modelId="{50D9593B-C831-47DC-8110-A8C98C8B5FFF}" srcId="{2BCDD00B-1FAA-48C9-99DC-E5054647CE81}" destId="{D5D3B4E3-9F05-401B-8FFD-4028FCE6FEB3}" srcOrd="0" destOrd="0" parTransId="{8E2E5B6D-AC6F-44EC-B99C-62FCD5001B2E}" sibTransId="{E6DB7679-DCAE-4905-83F8-0548B5BDF3F0}"/>
    <dgm:cxn modelId="{1F5F3C48-9649-4774-8FDA-EA24424B9B91}" type="presOf" srcId="{72CAB724-E813-4C80-9186-88D6E8CB848F}" destId="{9B5F921B-A3EB-4200-BABB-752CDB7BF88F}" srcOrd="0" destOrd="0" presId="urn:microsoft.com/office/officeart/2018/5/layout/CenteredIconLabelDescriptionList"/>
    <dgm:cxn modelId="{AE27F56B-5A92-4FF3-B079-6D3E94A8AEFB}" type="presOf" srcId="{DDA433F1-147B-473A-8329-E475E6E21D25}" destId="{AADD9420-A8F0-41A3-85F8-678FF78EE325}" srcOrd="0" destOrd="0" presId="urn:microsoft.com/office/officeart/2018/5/layout/CenteredIconLabelDescriptionList"/>
    <dgm:cxn modelId="{FE532D53-813A-43D9-8D25-A5D8F2B7D957}" srcId="{72CAB724-E813-4C80-9186-88D6E8CB848F}" destId="{DDA433F1-147B-473A-8329-E475E6E21D25}" srcOrd="0" destOrd="0" parTransId="{5C9654F6-C994-4BD4-910E-8B44779DC275}" sibTransId="{B847AE5C-7B86-41B8-B433-CBB433154FB6}"/>
    <dgm:cxn modelId="{DD168081-2B0F-4B57-B66B-E757DC7E591D}" type="presOf" srcId="{0D3C9273-D534-4EE9-9406-324FFAC44035}" destId="{E33B0C51-8475-4B6E-A24B-BD653C796327}" srcOrd="0" destOrd="0" presId="urn:microsoft.com/office/officeart/2018/5/layout/CenteredIconLabelDescriptionList"/>
    <dgm:cxn modelId="{06BFFAAB-B09E-4FD5-84FB-17661075E4B0}" srcId="{A82FBD48-8CA4-480A-8B09-C222DE08DB73}" destId="{2BCDD00B-1FAA-48C9-99DC-E5054647CE81}" srcOrd="0" destOrd="0" parTransId="{5D5BBDA0-DB2F-46DC-BFD9-72C593D45406}" sibTransId="{E8210E69-D4BA-4AF5-BB3B-32772D1A02CB}"/>
    <dgm:cxn modelId="{B38860D5-38AB-426B-8687-BE3C90B5115D}" type="presOf" srcId="{D5D3B4E3-9F05-401B-8FFD-4028FCE6FEB3}" destId="{A07D1A6E-BE01-4E41-A3F7-0AB1588DD89A}" srcOrd="0" destOrd="0" presId="urn:microsoft.com/office/officeart/2018/5/layout/CenteredIconLabelDescriptionList"/>
    <dgm:cxn modelId="{2D3CF5DC-439D-47F2-B2E7-846804FC987F}" srcId="{0D3C9273-D534-4EE9-9406-324FFAC44035}" destId="{C7A2C77A-6173-4A95-90B2-6DA29AEA8CE1}" srcOrd="0" destOrd="0" parTransId="{89D1FE4D-F69A-495E-9732-FE3C3E501D02}" sibTransId="{0B125A2F-64F7-49D0-822C-B07B03BD5E5F}"/>
    <dgm:cxn modelId="{BBA1FEEB-2B5A-491B-875A-CA6537A25DE9}" srcId="{A82FBD48-8CA4-480A-8B09-C222DE08DB73}" destId="{72CAB724-E813-4C80-9186-88D6E8CB848F}" srcOrd="1" destOrd="0" parTransId="{5139CE9A-01E6-449F-B925-E2A87D073EAF}" sibTransId="{7A5A838D-AEBC-4B37-BDB3-F6A08A809CB2}"/>
    <dgm:cxn modelId="{7D2352FC-5474-40E2-98B0-CD78D0B59597}" type="presOf" srcId="{C7A2C77A-6173-4A95-90B2-6DA29AEA8CE1}" destId="{9B9B2EA0-BA01-405E-949B-05F6E08AFAF6}" srcOrd="0" destOrd="0" presId="urn:microsoft.com/office/officeart/2018/5/layout/CenteredIconLabelDescriptionList"/>
    <dgm:cxn modelId="{7A8FB5FC-CD3E-4A18-9A0D-451C07524523}" type="presOf" srcId="{2BCDD00B-1FAA-48C9-99DC-E5054647CE81}" destId="{0EB2E13C-C66A-4EB9-90AB-852EBD2F5A58}" srcOrd="0" destOrd="0" presId="urn:microsoft.com/office/officeart/2018/5/layout/CenteredIconLabelDescriptionList"/>
    <dgm:cxn modelId="{CCF4720D-5680-4298-8F81-863C1CD96C72}" type="presParOf" srcId="{B49460C9-D19C-4028-A71F-D4C2BC4A65A9}" destId="{BFA734AD-1238-4CF6-ABC0-9822449537C7}" srcOrd="0" destOrd="0" presId="urn:microsoft.com/office/officeart/2018/5/layout/CenteredIconLabelDescriptionList"/>
    <dgm:cxn modelId="{6BF14E9A-1C4F-44D1-A81D-6F095CD55653}" type="presParOf" srcId="{BFA734AD-1238-4CF6-ABC0-9822449537C7}" destId="{292D083F-F208-4EE9-8451-717D28A9ECEA}" srcOrd="0" destOrd="0" presId="urn:microsoft.com/office/officeart/2018/5/layout/CenteredIconLabelDescriptionList"/>
    <dgm:cxn modelId="{EF5A7F38-D0E4-4DB9-B12C-B4F0F44ECCE8}" type="presParOf" srcId="{BFA734AD-1238-4CF6-ABC0-9822449537C7}" destId="{E3ECCE16-3028-40DF-9DBF-3C09CCD37AF1}" srcOrd="1" destOrd="0" presId="urn:microsoft.com/office/officeart/2018/5/layout/CenteredIconLabelDescriptionList"/>
    <dgm:cxn modelId="{CD9A5A2C-3AC8-4453-8FD7-0ABB7D3E2208}" type="presParOf" srcId="{BFA734AD-1238-4CF6-ABC0-9822449537C7}" destId="{0EB2E13C-C66A-4EB9-90AB-852EBD2F5A58}" srcOrd="2" destOrd="0" presId="urn:microsoft.com/office/officeart/2018/5/layout/CenteredIconLabelDescriptionList"/>
    <dgm:cxn modelId="{CB5EE861-D660-4349-A51B-BAD2ED12F391}" type="presParOf" srcId="{BFA734AD-1238-4CF6-ABC0-9822449537C7}" destId="{EFF8A88A-75E7-49AD-B7DD-E57421757102}" srcOrd="3" destOrd="0" presId="urn:microsoft.com/office/officeart/2018/5/layout/CenteredIconLabelDescriptionList"/>
    <dgm:cxn modelId="{3ED3D1B4-B402-444C-8614-5664862B8749}" type="presParOf" srcId="{BFA734AD-1238-4CF6-ABC0-9822449537C7}" destId="{A07D1A6E-BE01-4E41-A3F7-0AB1588DD89A}" srcOrd="4" destOrd="0" presId="urn:microsoft.com/office/officeart/2018/5/layout/CenteredIconLabelDescriptionList"/>
    <dgm:cxn modelId="{E577507F-BA8B-49F6-9DAD-0A54F768E904}" type="presParOf" srcId="{B49460C9-D19C-4028-A71F-D4C2BC4A65A9}" destId="{1C32F061-F8EE-49ED-9746-EDC336ABE42B}" srcOrd="1" destOrd="0" presId="urn:microsoft.com/office/officeart/2018/5/layout/CenteredIconLabelDescriptionList"/>
    <dgm:cxn modelId="{F530DB13-5698-4091-BAD4-3B1277B36782}" type="presParOf" srcId="{B49460C9-D19C-4028-A71F-D4C2BC4A65A9}" destId="{26D71664-763D-4EE1-98F4-46B1D4904F06}" srcOrd="2" destOrd="0" presId="urn:microsoft.com/office/officeart/2018/5/layout/CenteredIconLabelDescriptionList"/>
    <dgm:cxn modelId="{39EE3DA8-B1B8-4781-8509-E6864C6D8B81}" type="presParOf" srcId="{26D71664-763D-4EE1-98F4-46B1D4904F06}" destId="{F4279F58-39FF-4EBF-9726-4375E4D48488}" srcOrd="0" destOrd="0" presId="urn:microsoft.com/office/officeart/2018/5/layout/CenteredIconLabelDescriptionList"/>
    <dgm:cxn modelId="{45D92501-2FD0-4308-85C9-EC2792C02D19}" type="presParOf" srcId="{26D71664-763D-4EE1-98F4-46B1D4904F06}" destId="{4CA40E89-2B17-44F6-970D-607A8CCA81AC}" srcOrd="1" destOrd="0" presId="urn:microsoft.com/office/officeart/2018/5/layout/CenteredIconLabelDescriptionList"/>
    <dgm:cxn modelId="{B34B406E-8F69-4953-9984-28435EBBBEA1}" type="presParOf" srcId="{26D71664-763D-4EE1-98F4-46B1D4904F06}" destId="{9B5F921B-A3EB-4200-BABB-752CDB7BF88F}" srcOrd="2" destOrd="0" presId="urn:microsoft.com/office/officeart/2018/5/layout/CenteredIconLabelDescriptionList"/>
    <dgm:cxn modelId="{7E5B47B9-FD7F-4917-92E5-93611548B153}" type="presParOf" srcId="{26D71664-763D-4EE1-98F4-46B1D4904F06}" destId="{BC037E7B-3579-42A1-9893-517F6AF65342}" srcOrd="3" destOrd="0" presId="urn:microsoft.com/office/officeart/2018/5/layout/CenteredIconLabelDescriptionList"/>
    <dgm:cxn modelId="{F3F58745-59BF-42F7-BE00-1D04D10D0B66}" type="presParOf" srcId="{26D71664-763D-4EE1-98F4-46B1D4904F06}" destId="{AADD9420-A8F0-41A3-85F8-678FF78EE325}" srcOrd="4" destOrd="0" presId="urn:microsoft.com/office/officeart/2018/5/layout/CenteredIconLabelDescriptionList"/>
    <dgm:cxn modelId="{7FFDBEC2-75DA-40DA-B10B-AB237B3836B3}" type="presParOf" srcId="{B49460C9-D19C-4028-A71F-D4C2BC4A65A9}" destId="{997F990D-241E-4172-978F-16390986742C}" srcOrd="3" destOrd="0" presId="urn:microsoft.com/office/officeart/2018/5/layout/CenteredIconLabelDescriptionList"/>
    <dgm:cxn modelId="{C2D23D2E-89F6-4B46-B0BF-AEEDD4049028}" type="presParOf" srcId="{B49460C9-D19C-4028-A71F-D4C2BC4A65A9}" destId="{D59F6234-F760-4D9C-A6F1-61CCA12E9BD6}" srcOrd="4" destOrd="0" presId="urn:microsoft.com/office/officeart/2018/5/layout/CenteredIconLabelDescriptionList"/>
    <dgm:cxn modelId="{E208827B-3B43-4AFD-8385-96B1EAD740B6}" type="presParOf" srcId="{D59F6234-F760-4D9C-A6F1-61CCA12E9BD6}" destId="{0F4FEFFF-771B-45C7-B7A9-B1F4687C52FE}" srcOrd="0" destOrd="0" presId="urn:microsoft.com/office/officeart/2018/5/layout/CenteredIconLabelDescriptionList"/>
    <dgm:cxn modelId="{8FC70362-2A4E-4D04-857A-C118D29AF997}" type="presParOf" srcId="{D59F6234-F760-4D9C-A6F1-61CCA12E9BD6}" destId="{6CBB3707-A084-4C9C-8DAD-8C229EDCD906}" srcOrd="1" destOrd="0" presId="urn:microsoft.com/office/officeart/2018/5/layout/CenteredIconLabelDescriptionList"/>
    <dgm:cxn modelId="{F41559B0-F830-478F-901C-A9A771A66CBD}" type="presParOf" srcId="{D59F6234-F760-4D9C-A6F1-61CCA12E9BD6}" destId="{E33B0C51-8475-4B6E-A24B-BD653C796327}" srcOrd="2" destOrd="0" presId="urn:microsoft.com/office/officeart/2018/5/layout/CenteredIconLabelDescriptionList"/>
    <dgm:cxn modelId="{E2E003AC-DEEC-4BA8-9697-2BDF7D7607B5}" type="presParOf" srcId="{D59F6234-F760-4D9C-A6F1-61CCA12E9BD6}" destId="{EE218324-E740-4C44-BFB8-1F8222572D24}" srcOrd="3" destOrd="0" presId="urn:microsoft.com/office/officeart/2018/5/layout/CenteredIconLabelDescriptionList"/>
    <dgm:cxn modelId="{04841B71-E1BE-471F-9A1B-8276660945B2}" type="presParOf" srcId="{D59F6234-F760-4D9C-A6F1-61CCA12E9BD6}" destId="{9B9B2EA0-BA01-405E-949B-05F6E08AFAF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0586B-4FEA-40F9-A6F0-E00DE9775C0B}">
      <dsp:nvSpPr>
        <dsp:cNvPr id="0" name=""/>
        <dsp:cNvSpPr/>
      </dsp:nvSpPr>
      <dsp:spPr>
        <a:xfrm>
          <a:off x="1301461" y="1145"/>
          <a:ext cx="2256455" cy="11282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Windows 7+ comes with built in support for burning CD’s and DVD’s.</a:t>
          </a:r>
        </a:p>
      </dsp:txBody>
      <dsp:txXfrm>
        <a:off x="1334506" y="34190"/>
        <a:ext cx="2190365" cy="1062137"/>
      </dsp:txXfrm>
    </dsp:sp>
    <dsp:sp modelId="{49404629-C458-4B6B-A9AB-185F767BBF11}">
      <dsp:nvSpPr>
        <dsp:cNvPr id="0" name=""/>
        <dsp:cNvSpPr/>
      </dsp:nvSpPr>
      <dsp:spPr>
        <a:xfrm>
          <a:off x="1301461" y="1298607"/>
          <a:ext cx="2256455" cy="11282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When insert a blank recordable CD or DVD into your optical drive</a:t>
          </a:r>
        </a:p>
      </dsp:txBody>
      <dsp:txXfrm>
        <a:off x="1334506" y="1331652"/>
        <a:ext cx="2190365" cy="1062137"/>
      </dsp:txXfrm>
    </dsp:sp>
    <dsp:sp modelId="{241F7F70-4954-489B-86CE-0A392A342EA7}">
      <dsp:nvSpPr>
        <dsp:cNvPr id="0" name=""/>
        <dsp:cNvSpPr/>
      </dsp:nvSpPr>
      <dsp:spPr>
        <a:xfrm rot="19457599">
          <a:off x="3453441" y="1505353"/>
          <a:ext cx="1111533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111533" y="330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1420" y="1510567"/>
        <a:ext cx="55576" cy="55576"/>
      </dsp:txXfrm>
    </dsp:sp>
    <dsp:sp modelId="{1B40A58D-063F-45F0-9289-B37D0829A067}">
      <dsp:nvSpPr>
        <dsp:cNvPr id="0" name=""/>
        <dsp:cNvSpPr/>
      </dsp:nvSpPr>
      <dsp:spPr>
        <a:xfrm>
          <a:off x="4460499" y="649876"/>
          <a:ext cx="2256455" cy="11282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Window titled “Burn a Disc” will appear. </a:t>
          </a:r>
        </a:p>
      </dsp:txBody>
      <dsp:txXfrm>
        <a:off x="4493544" y="682921"/>
        <a:ext cx="2190365" cy="1062137"/>
      </dsp:txXfrm>
    </dsp:sp>
    <dsp:sp modelId="{3D43EC25-62F7-42F4-9AB4-C363414F378D}">
      <dsp:nvSpPr>
        <dsp:cNvPr id="0" name=""/>
        <dsp:cNvSpPr/>
      </dsp:nvSpPr>
      <dsp:spPr>
        <a:xfrm rot="2142401">
          <a:off x="3453441" y="2154084"/>
          <a:ext cx="1111533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111533" y="330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1420" y="2159298"/>
        <a:ext cx="55576" cy="55576"/>
      </dsp:txXfrm>
    </dsp:sp>
    <dsp:sp modelId="{D84E8412-6D95-413A-9FE6-1AF7372FD5B3}">
      <dsp:nvSpPr>
        <dsp:cNvPr id="0" name=""/>
        <dsp:cNvSpPr/>
      </dsp:nvSpPr>
      <dsp:spPr>
        <a:xfrm>
          <a:off x="4460499" y="1947338"/>
          <a:ext cx="2256455" cy="11282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dialog asks you how you want Windows to handle writing the disc. </a:t>
          </a:r>
        </a:p>
      </dsp:txBody>
      <dsp:txXfrm>
        <a:off x="4493544" y="1980383"/>
        <a:ext cx="2190365" cy="1062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873CC-7909-4599-B40F-F9F8813AA359}">
      <dsp:nvSpPr>
        <dsp:cNvPr id="0" name=""/>
        <dsp:cNvSpPr/>
      </dsp:nvSpPr>
      <dsp:spPr>
        <a:xfrm>
          <a:off x="0" y="2470633"/>
          <a:ext cx="9618133" cy="16210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Difficult to trace because it is possible that there is no meta data in </a:t>
          </a:r>
          <a:r>
            <a:rPr lang="en-US" sz="2100" i="1" kern="1200"/>
            <a:t>$MFT:  </a:t>
          </a:r>
          <a:endParaRPr lang="en-US" sz="2100" kern="1200"/>
        </a:p>
      </dsp:txBody>
      <dsp:txXfrm>
        <a:off x="0" y="2470633"/>
        <a:ext cx="9618133" cy="875341"/>
      </dsp:txXfrm>
    </dsp:sp>
    <dsp:sp modelId="{2FE5E0C6-96CD-45E8-BF10-F6F194F5EB60}">
      <dsp:nvSpPr>
        <dsp:cNvPr id="0" name=""/>
        <dsp:cNvSpPr/>
      </dsp:nvSpPr>
      <dsp:spPr>
        <a:xfrm>
          <a:off x="4696" y="3313554"/>
          <a:ext cx="3202913" cy="74566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$MFT </a:t>
          </a:r>
          <a:r>
            <a:rPr lang="en-US" sz="1700" kern="1200"/>
            <a:t>is a file containing meta data for all files and directories in NTFS</a:t>
          </a:r>
        </a:p>
      </dsp:txBody>
      <dsp:txXfrm>
        <a:off x="4696" y="3313554"/>
        <a:ext cx="3202913" cy="745661"/>
      </dsp:txXfrm>
    </dsp:sp>
    <dsp:sp modelId="{688C31C8-2579-4889-B82E-143A5FA12F92}">
      <dsp:nvSpPr>
        <dsp:cNvPr id="0" name=""/>
        <dsp:cNvSpPr/>
      </dsp:nvSpPr>
      <dsp:spPr>
        <a:xfrm>
          <a:off x="3207609" y="3313554"/>
          <a:ext cx="3202913" cy="745661"/>
        </a:xfrm>
        <a:prstGeom prst="rect">
          <a:avLst/>
        </a:prstGeom>
        <a:solidFill>
          <a:schemeClr val="accent2">
            <a:tint val="40000"/>
            <a:alpha val="90000"/>
            <a:hueOff val="505565"/>
            <a:satOff val="4983"/>
            <a:lumOff val="47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05565"/>
              <a:satOff val="4983"/>
              <a:lumOff val="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periodic garbage collection since Windows 7</a:t>
          </a:r>
        </a:p>
      </dsp:txBody>
      <dsp:txXfrm>
        <a:off x="3207609" y="3313554"/>
        <a:ext cx="3202913" cy="745661"/>
      </dsp:txXfrm>
    </dsp:sp>
    <dsp:sp modelId="{F77AF5A7-9DDC-41CC-88BA-F5843716F7EA}">
      <dsp:nvSpPr>
        <dsp:cNvPr id="0" name=""/>
        <dsp:cNvSpPr/>
      </dsp:nvSpPr>
      <dsp:spPr>
        <a:xfrm>
          <a:off x="6410523" y="3313554"/>
          <a:ext cx="3202913" cy="745661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case of SSD, unallocated space is arranged by TRIM operation</a:t>
          </a:r>
        </a:p>
      </dsp:txBody>
      <dsp:txXfrm>
        <a:off x="6410523" y="3313554"/>
        <a:ext cx="3202913" cy="745661"/>
      </dsp:txXfrm>
    </dsp:sp>
    <dsp:sp modelId="{29C58500-31A9-413F-99C7-E3BB6B411236}">
      <dsp:nvSpPr>
        <dsp:cNvPr id="0" name=""/>
        <dsp:cNvSpPr/>
      </dsp:nvSpPr>
      <dsp:spPr>
        <a:xfrm rot="10800000">
          <a:off x="0" y="1845"/>
          <a:ext cx="9618133" cy="2493102"/>
        </a:xfrm>
        <a:prstGeom prst="upArrowCallou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Equivalent to trace what files have been deleted from Staging area </a:t>
          </a:r>
        </a:p>
      </dsp:txBody>
      <dsp:txXfrm rot="10800000">
        <a:off x="0" y="1845"/>
        <a:ext cx="9618133" cy="1619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B1314-171F-4DE5-ACD9-9D10C9CCDCE8}">
      <dsp:nvSpPr>
        <dsp:cNvPr id="0" name=""/>
        <dsp:cNvSpPr/>
      </dsp:nvSpPr>
      <dsp:spPr>
        <a:xfrm rot="5400000">
          <a:off x="3125805" y="-1035437"/>
          <a:ext cx="1112181" cy="34653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provides only last modified/access time of a file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Each</a:t>
          </a:r>
          <a:r>
            <a:rPr lang="en-US" sz="1600" i="1" kern="1200"/>
            <a:t> $MFT </a:t>
          </a:r>
          <a:r>
            <a:rPr lang="en-US" sz="1600" kern="1200"/>
            <a:t>entry = a file with attributes</a:t>
          </a:r>
        </a:p>
      </dsp:txBody>
      <dsp:txXfrm rot="-5400000">
        <a:off x="1949239" y="195421"/>
        <a:ext cx="3411022" cy="1003597"/>
      </dsp:txXfrm>
    </dsp:sp>
    <dsp:sp modelId="{81E07F78-A379-40DA-A325-95450657742C}">
      <dsp:nvSpPr>
        <dsp:cNvPr id="0" name=""/>
        <dsp:cNvSpPr/>
      </dsp:nvSpPr>
      <dsp:spPr>
        <a:xfrm>
          <a:off x="0" y="2106"/>
          <a:ext cx="1949239" cy="13902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$MFT </a:t>
          </a:r>
          <a:r>
            <a:rPr lang="en-US" sz="1400" kern="1200"/>
            <a:t>(a different method to find staging area information)</a:t>
          </a:r>
        </a:p>
      </dsp:txBody>
      <dsp:txXfrm>
        <a:off x="67865" y="69971"/>
        <a:ext cx="1813509" cy="1254497"/>
      </dsp:txXfrm>
    </dsp:sp>
    <dsp:sp modelId="{A59F0D0C-9487-4F8B-829A-D9B989622CD2}">
      <dsp:nvSpPr>
        <dsp:cNvPr id="0" name=""/>
        <dsp:cNvSpPr/>
      </dsp:nvSpPr>
      <dsp:spPr>
        <a:xfrm rot="5400000">
          <a:off x="3125805" y="424301"/>
          <a:ext cx="1112181" cy="34653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using bit flags </a:t>
          </a:r>
        </a:p>
      </dsp:txBody>
      <dsp:txXfrm rot="-5400000">
        <a:off x="1949239" y="1655159"/>
        <a:ext cx="3411022" cy="1003597"/>
      </dsp:txXfrm>
    </dsp:sp>
    <dsp:sp modelId="{FCF34733-1E30-4233-88BD-B048A31D67A6}">
      <dsp:nvSpPr>
        <dsp:cNvPr id="0" name=""/>
        <dsp:cNvSpPr/>
      </dsp:nvSpPr>
      <dsp:spPr>
        <a:xfrm>
          <a:off x="0" y="1461845"/>
          <a:ext cx="1949239" cy="13902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$Extend$UsnJrnl·$J </a:t>
          </a:r>
          <a:endParaRPr lang="en-US" sz="1400" kern="1200"/>
        </a:p>
      </dsp:txBody>
      <dsp:txXfrm>
        <a:off x="67865" y="1529710"/>
        <a:ext cx="1813509" cy="1254497"/>
      </dsp:txXfrm>
    </dsp:sp>
    <dsp:sp modelId="{90A9EBA1-44E0-4C67-B83B-09330E6F95B7}">
      <dsp:nvSpPr>
        <dsp:cNvPr id="0" name=""/>
        <dsp:cNvSpPr/>
      </dsp:nvSpPr>
      <dsp:spPr>
        <a:xfrm rot="5400000">
          <a:off x="3125805" y="1884040"/>
          <a:ext cx="1112181" cy="34653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Save a few hours of activity recorded in a </a:t>
          </a:r>
          <a:r>
            <a:rPr lang="en-US" sz="1600" i="1" kern="1200"/>
            <a:t>$LogFile</a:t>
          </a:r>
          <a:r>
            <a:rPr lang="en-US" sz="1600" kern="1200"/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/>
            <a:t>$LogFile </a:t>
          </a:r>
          <a:r>
            <a:rPr lang="en-US" sz="1600" kern="1200"/>
            <a:t>associate with </a:t>
          </a:r>
          <a:r>
            <a:rPr lang="en-US" sz="1600" i="1" kern="1200"/>
            <a:t>$MFT </a:t>
          </a:r>
          <a:r>
            <a:rPr lang="en-US" sz="1600" kern="1200"/>
            <a:t>and</a:t>
          </a:r>
          <a:r>
            <a:rPr lang="en-US" sz="1600" i="1" kern="1200"/>
            <a:t> $UsnJrnl</a:t>
          </a:r>
          <a:endParaRPr lang="en-US" sz="1600" kern="1200"/>
        </a:p>
      </dsp:txBody>
      <dsp:txXfrm rot="-5400000">
        <a:off x="1949239" y="3114898"/>
        <a:ext cx="3411022" cy="1003597"/>
      </dsp:txXfrm>
    </dsp:sp>
    <dsp:sp modelId="{168BF81A-E7B2-4EEF-8DA7-9225C5078D08}">
      <dsp:nvSpPr>
        <dsp:cNvPr id="0" name=""/>
        <dsp:cNvSpPr/>
      </dsp:nvSpPr>
      <dsp:spPr>
        <a:xfrm>
          <a:off x="0" y="2921584"/>
          <a:ext cx="1949239" cy="13902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$LogFile: </a:t>
          </a:r>
          <a:r>
            <a:rPr lang="en-US" sz="1400" kern="1200"/>
            <a:t>transaction log of NTFS for data integrity </a:t>
          </a:r>
        </a:p>
      </dsp:txBody>
      <dsp:txXfrm>
        <a:off x="67865" y="2989449"/>
        <a:ext cx="1813509" cy="12544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55297-C180-42CD-83B9-961D5D802D97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812B-1F03-48E3-96D7-6C1EE9B3327E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There is a subfolder under the </a:t>
          </a:r>
          <a:r>
            <a:rPr lang="en-US" sz="2700" i="1" kern="1200"/>
            <a:t>../Burn/Burn</a:t>
          </a:r>
          <a:endParaRPr lang="en-US" sz="2700" kern="1200"/>
        </a:p>
      </dsp:txBody>
      <dsp:txXfrm>
        <a:off x="111066" y="2893916"/>
        <a:ext cx="4320000" cy="720000"/>
      </dsp:txXfrm>
    </dsp:sp>
    <dsp:sp modelId="{6966A6CE-586B-4F07-BB95-FC3493F36CD5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CE166-585E-4D61-BDB6-95578AB79725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Find these deleted files</a:t>
          </a:r>
        </a:p>
      </dsp:txBody>
      <dsp:txXfrm>
        <a:off x="5187066" y="2893916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F7307-3465-478A-8C3E-FA8D9C3560A5}">
      <dsp:nvSpPr>
        <dsp:cNvPr id="0" name=""/>
        <dsp:cNvSpPr/>
      </dsp:nvSpPr>
      <dsp:spPr>
        <a:xfrm>
          <a:off x="0" y="3081380"/>
          <a:ext cx="9618133" cy="10113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Three types of transaction records needed for maintain a clean state</a:t>
          </a:r>
        </a:p>
      </dsp:txBody>
      <dsp:txXfrm>
        <a:off x="0" y="3081380"/>
        <a:ext cx="9618133" cy="546144"/>
      </dsp:txXfrm>
    </dsp:sp>
    <dsp:sp modelId="{ED35EC03-D05C-4423-A922-CEB9B0B6542F}">
      <dsp:nvSpPr>
        <dsp:cNvPr id="0" name=""/>
        <dsp:cNvSpPr/>
      </dsp:nvSpPr>
      <dsp:spPr>
        <a:xfrm>
          <a:off x="4696" y="3607297"/>
          <a:ext cx="3202913" cy="4652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Check Point Record : the start record of transaction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/>
            <a:t>after previous commit</a:t>
          </a:r>
        </a:p>
      </dsp:txBody>
      <dsp:txXfrm>
        <a:off x="4696" y="3607297"/>
        <a:ext cx="3202913" cy="465233"/>
      </dsp:txXfrm>
    </dsp:sp>
    <dsp:sp modelId="{7C9B9119-81AE-4FA9-BC1F-6CA402AB4CDA}">
      <dsp:nvSpPr>
        <dsp:cNvPr id="0" name=""/>
        <dsp:cNvSpPr/>
      </dsp:nvSpPr>
      <dsp:spPr>
        <a:xfrm>
          <a:off x="3207609" y="3607297"/>
          <a:ext cx="3202913" cy="46523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Update Record (updates have not performed yet): the middle records of transaction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/>
            <a:t>information about any metadata updates before/about they happen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/>
            <a:t>e.g., scheduled operations we mentioned earlier</a:t>
          </a:r>
        </a:p>
      </dsp:txBody>
      <dsp:txXfrm>
        <a:off x="3207609" y="3607297"/>
        <a:ext cx="3202913" cy="465233"/>
      </dsp:txXfrm>
    </dsp:sp>
    <dsp:sp modelId="{C3CD0995-E0CB-4C8C-A7AF-385244AB9748}">
      <dsp:nvSpPr>
        <dsp:cNvPr id="0" name=""/>
        <dsp:cNvSpPr/>
      </dsp:nvSpPr>
      <dsp:spPr>
        <a:xfrm>
          <a:off x="6410523" y="3607297"/>
          <a:ext cx="3202913" cy="46523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Commit Record : the last record of transaction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/>
            <a:t>when updates have been performed</a:t>
          </a:r>
        </a:p>
      </dsp:txBody>
      <dsp:txXfrm>
        <a:off x="6410523" y="3607297"/>
        <a:ext cx="3202913" cy="465233"/>
      </dsp:txXfrm>
    </dsp:sp>
    <dsp:sp modelId="{F4A24ECB-8AF8-4316-A906-8FAEE4145DE2}">
      <dsp:nvSpPr>
        <dsp:cNvPr id="0" name=""/>
        <dsp:cNvSpPr/>
      </dsp:nvSpPr>
      <dsp:spPr>
        <a:xfrm rot="10800000">
          <a:off x="0" y="1541052"/>
          <a:ext cx="9618133" cy="155549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Multiple transaction operations are recorded sequentially</a:t>
          </a:r>
        </a:p>
      </dsp:txBody>
      <dsp:txXfrm rot="-10800000">
        <a:off x="0" y="1541052"/>
        <a:ext cx="9618133" cy="545980"/>
      </dsp:txXfrm>
    </dsp:sp>
    <dsp:sp modelId="{1C929070-4961-4F72-8896-B785C70A2240}">
      <dsp:nvSpPr>
        <dsp:cNvPr id="0" name=""/>
        <dsp:cNvSpPr/>
      </dsp:nvSpPr>
      <dsp:spPr>
        <a:xfrm>
          <a:off x="0" y="2087032"/>
          <a:ext cx="9618133" cy="46509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each transaction operation recorded is called a transaction record</a:t>
          </a:r>
        </a:p>
      </dsp:txBody>
      <dsp:txXfrm>
        <a:off x="0" y="2087032"/>
        <a:ext cx="9618133" cy="465094"/>
      </dsp:txXfrm>
    </dsp:sp>
    <dsp:sp modelId="{3CD85710-5D85-4AE7-9B38-416BA320A4C6}">
      <dsp:nvSpPr>
        <dsp:cNvPr id="0" name=""/>
        <dsp:cNvSpPr/>
      </dsp:nvSpPr>
      <dsp:spPr>
        <a:xfrm rot="10800000">
          <a:off x="0" y="723"/>
          <a:ext cx="9618133" cy="1555499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NTFS records all NTFS operations-&gt; journaling of NTFS</a:t>
          </a:r>
          <a:endParaRPr lang="en-US" sz="1900" kern="1200"/>
        </a:p>
      </dsp:txBody>
      <dsp:txXfrm rot="10800000">
        <a:off x="0" y="723"/>
        <a:ext cx="9618133" cy="10107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134AB-8578-47AB-845E-52851E035097}">
      <dsp:nvSpPr>
        <dsp:cNvPr id="0" name=""/>
        <dsp:cNvSpPr/>
      </dsp:nvSpPr>
      <dsp:spPr>
        <a:xfrm>
          <a:off x="2817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Install using </a:t>
          </a:r>
          <a:r>
            <a:rPr lang="en-US" sz="2200" i="1" kern="1200"/>
            <a:t>LogFileParser</a:t>
          </a:r>
          <a:endParaRPr lang="en-US" sz="2200" kern="1200"/>
        </a:p>
      </dsp:txBody>
      <dsp:txXfrm>
        <a:off x="2817" y="1671182"/>
        <a:ext cx="2235464" cy="1877790"/>
      </dsp:txXfrm>
    </dsp:sp>
    <dsp:sp modelId="{A1B3723B-F0B8-4231-A3E0-DA1A5F6EBA9B}">
      <dsp:nvSpPr>
        <dsp:cNvPr id="0" name=""/>
        <dsp:cNvSpPr/>
      </dsp:nvSpPr>
      <dsp:spPr>
        <a:xfrm>
          <a:off x="651102" y="794880"/>
          <a:ext cx="938895" cy="9388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788600" y="932378"/>
        <a:ext cx="663899" cy="663899"/>
      </dsp:txXfrm>
    </dsp:sp>
    <dsp:sp modelId="{3863C891-6CC0-45C6-824A-948BB3C23AF6}">
      <dsp:nvSpPr>
        <dsp:cNvPr id="0" name=""/>
        <dsp:cNvSpPr/>
      </dsp:nvSpPr>
      <dsp:spPr>
        <a:xfrm>
          <a:off x="2817" y="3611494"/>
          <a:ext cx="2235464" cy="72"/>
        </a:xfrm>
        <a:prstGeom prst="rect">
          <a:avLst/>
        </a:prstGeom>
        <a:solidFill>
          <a:schemeClr val="accent2">
            <a:hueOff val="136867"/>
            <a:satOff val="-782"/>
            <a:lumOff val="756"/>
            <a:alphaOff val="0"/>
          </a:schemeClr>
        </a:solidFill>
        <a:ln w="19050" cap="rnd" cmpd="sng" algn="ctr">
          <a:solidFill>
            <a:schemeClr val="accent2">
              <a:hueOff val="136867"/>
              <a:satOff val="-782"/>
              <a:lumOff val="7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FA242-26E7-488C-B627-14AAF1B695A8}">
      <dsp:nvSpPr>
        <dsp:cNvPr id="0" name=""/>
        <dsp:cNvSpPr/>
      </dsp:nvSpPr>
      <dsp:spPr>
        <a:xfrm>
          <a:off x="2461828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337043"/>
            <a:satOff val="3322"/>
            <a:lumOff val="31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337043"/>
              <a:satOff val="3322"/>
              <a:lumOff val="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Extract </a:t>
          </a:r>
          <a:r>
            <a:rPr lang="en-US" sz="2200" i="1" kern="1200"/>
            <a:t>$LogFile</a:t>
          </a:r>
          <a:endParaRPr lang="en-US" sz="2200" kern="1200"/>
        </a:p>
      </dsp:txBody>
      <dsp:txXfrm>
        <a:off x="2461828" y="1671182"/>
        <a:ext cx="2235464" cy="1877790"/>
      </dsp:txXfrm>
    </dsp:sp>
    <dsp:sp modelId="{E1346586-A6C7-4379-8599-5A7722F955CD}">
      <dsp:nvSpPr>
        <dsp:cNvPr id="0" name=""/>
        <dsp:cNvSpPr/>
      </dsp:nvSpPr>
      <dsp:spPr>
        <a:xfrm>
          <a:off x="3110113" y="794880"/>
          <a:ext cx="938895" cy="938895"/>
        </a:xfrm>
        <a:prstGeom prst="ellipse">
          <a:avLst/>
        </a:prstGeom>
        <a:solidFill>
          <a:schemeClr val="accent2">
            <a:hueOff val="273733"/>
            <a:satOff val="-1564"/>
            <a:lumOff val="1513"/>
            <a:alphaOff val="0"/>
          </a:schemeClr>
        </a:solidFill>
        <a:ln w="19050" cap="rnd" cmpd="sng" algn="ctr">
          <a:solidFill>
            <a:schemeClr val="accent2">
              <a:hueOff val="273733"/>
              <a:satOff val="-1564"/>
              <a:lumOff val="1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247611" y="932378"/>
        <a:ext cx="663899" cy="663899"/>
      </dsp:txXfrm>
    </dsp:sp>
    <dsp:sp modelId="{D9215292-32D5-4C8A-82CC-D4645E771902}">
      <dsp:nvSpPr>
        <dsp:cNvPr id="0" name=""/>
        <dsp:cNvSpPr/>
      </dsp:nvSpPr>
      <dsp:spPr>
        <a:xfrm>
          <a:off x="2461828" y="3611494"/>
          <a:ext cx="2235464" cy="72"/>
        </a:xfrm>
        <a:prstGeom prst="rect">
          <a:avLst/>
        </a:prstGeom>
        <a:solidFill>
          <a:schemeClr val="accent2">
            <a:hueOff val="410600"/>
            <a:satOff val="-2346"/>
            <a:lumOff val="2269"/>
            <a:alphaOff val="0"/>
          </a:schemeClr>
        </a:solidFill>
        <a:ln w="19050" cap="rnd" cmpd="sng" algn="ctr">
          <a:solidFill>
            <a:schemeClr val="accent2">
              <a:hueOff val="410600"/>
              <a:satOff val="-2346"/>
              <a:lumOff val="2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17C55-A198-4BDE-91B5-BC244FD43EBB}">
      <dsp:nvSpPr>
        <dsp:cNvPr id="0" name=""/>
        <dsp:cNvSpPr/>
      </dsp:nvSpPr>
      <dsp:spPr>
        <a:xfrm>
          <a:off x="4920839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674087"/>
            <a:satOff val="6644"/>
            <a:lumOff val="63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74087"/>
              <a:satOff val="6644"/>
              <a:lumOff val="6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Parse </a:t>
          </a:r>
          <a:r>
            <a:rPr lang="en-US" sz="2200" i="1" kern="1200"/>
            <a:t>logfile.bin</a:t>
          </a:r>
          <a:r>
            <a:rPr lang="en-US" sz="2200" kern="1200"/>
            <a:t> extracted from </a:t>
          </a:r>
          <a:r>
            <a:rPr lang="en-US" sz="2200" i="1" kern="1200"/>
            <a:t>$Logfile </a:t>
          </a:r>
          <a:endParaRPr lang="en-US" sz="2200" kern="1200"/>
        </a:p>
      </dsp:txBody>
      <dsp:txXfrm>
        <a:off x="4920839" y="1671182"/>
        <a:ext cx="2235464" cy="1877790"/>
      </dsp:txXfrm>
    </dsp:sp>
    <dsp:sp modelId="{C205942D-B807-4B70-A66B-3FFB56A99407}">
      <dsp:nvSpPr>
        <dsp:cNvPr id="0" name=""/>
        <dsp:cNvSpPr/>
      </dsp:nvSpPr>
      <dsp:spPr>
        <a:xfrm>
          <a:off x="5569124" y="794880"/>
          <a:ext cx="938895" cy="938895"/>
        </a:xfrm>
        <a:prstGeom prst="ellipse">
          <a:avLst/>
        </a:prstGeom>
        <a:solidFill>
          <a:schemeClr val="accent2">
            <a:hueOff val="547467"/>
            <a:satOff val="-3129"/>
            <a:lumOff val="3026"/>
            <a:alphaOff val="0"/>
          </a:schemeClr>
        </a:solidFill>
        <a:ln w="19050" cap="rnd" cmpd="sng" algn="ctr">
          <a:solidFill>
            <a:schemeClr val="accent2">
              <a:hueOff val="547467"/>
              <a:satOff val="-3129"/>
              <a:lumOff val="3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706622" y="932378"/>
        <a:ext cx="663899" cy="663899"/>
      </dsp:txXfrm>
    </dsp:sp>
    <dsp:sp modelId="{EB9FC483-F3B2-4CBA-8F96-5A25D1922ABE}">
      <dsp:nvSpPr>
        <dsp:cNvPr id="0" name=""/>
        <dsp:cNvSpPr/>
      </dsp:nvSpPr>
      <dsp:spPr>
        <a:xfrm>
          <a:off x="4920839" y="3611494"/>
          <a:ext cx="2235464" cy="72"/>
        </a:xfrm>
        <a:prstGeom prst="rect">
          <a:avLst/>
        </a:prstGeom>
        <a:solidFill>
          <a:schemeClr val="accent2">
            <a:hueOff val="684334"/>
            <a:satOff val="-3911"/>
            <a:lumOff val="3782"/>
            <a:alphaOff val="0"/>
          </a:schemeClr>
        </a:solidFill>
        <a:ln w="19050" cap="rnd" cmpd="sng" algn="ctr">
          <a:solidFill>
            <a:schemeClr val="accent2">
              <a:hueOff val="684334"/>
              <a:satOff val="-3911"/>
              <a:lumOff val="37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343F4-0877-41EF-A621-25B5D0525801}">
      <dsp:nvSpPr>
        <dsp:cNvPr id="0" name=""/>
        <dsp:cNvSpPr/>
      </dsp:nvSpPr>
      <dsp:spPr>
        <a:xfrm>
          <a:off x="7379850" y="481915"/>
          <a:ext cx="2235464" cy="3129650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286" tIns="330200" rIns="174286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Analyze extracted </a:t>
          </a:r>
          <a:r>
            <a:rPr lang="en-US" sz="2200" i="1" kern="1200"/>
            <a:t>.csv</a:t>
          </a:r>
          <a:endParaRPr lang="en-US" sz="2200" kern="1200"/>
        </a:p>
      </dsp:txBody>
      <dsp:txXfrm>
        <a:off x="7379850" y="1671182"/>
        <a:ext cx="2235464" cy="1877790"/>
      </dsp:txXfrm>
    </dsp:sp>
    <dsp:sp modelId="{8DFF3654-5EF4-4F79-8CE7-33690FEAE1BD}">
      <dsp:nvSpPr>
        <dsp:cNvPr id="0" name=""/>
        <dsp:cNvSpPr/>
      </dsp:nvSpPr>
      <dsp:spPr>
        <a:xfrm>
          <a:off x="8028135" y="794880"/>
          <a:ext cx="938895" cy="938895"/>
        </a:xfrm>
        <a:prstGeom prst="ellipse">
          <a:avLst/>
        </a:prstGeom>
        <a:solidFill>
          <a:schemeClr val="accent2">
            <a:hueOff val="821200"/>
            <a:satOff val="-4693"/>
            <a:lumOff val="4539"/>
            <a:alphaOff val="0"/>
          </a:schemeClr>
        </a:solidFill>
        <a:ln w="19050" cap="rnd" cmpd="sng" algn="ctr">
          <a:solidFill>
            <a:schemeClr val="accent2">
              <a:hueOff val="821200"/>
              <a:satOff val="-4693"/>
              <a:lumOff val="4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00" tIns="12700" rIns="7320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165633" y="932378"/>
        <a:ext cx="663899" cy="663899"/>
      </dsp:txXfrm>
    </dsp:sp>
    <dsp:sp modelId="{1AB08C51-F164-4F84-A359-22C30E892778}">
      <dsp:nvSpPr>
        <dsp:cNvPr id="0" name=""/>
        <dsp:cNvSpPr/>
      </dsp:nvSpPr>
      <dsp:spPr>
        <a:xfrm>
          <a:off x="7379850" y="3611494"/>
          <a:ext cx="2235464" cy="72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5BF79-DAFC-437D-93B7-67084A1451BB}">
      <dsp:nvSpPr>
        <dsp:cNvPr id="0" name=""/>
        <dsp:cNvSpPr/>
      </dsp:nvSpPr>
      <dsp:spPr>
        <a:xfrm>
          <a:off x="0" y="665190"/>
          <a:ext cx="9618133" cy="12280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969C9-D4E0-444B-80B2-2DA5203C2A34}">
      <dsp:nvSpPr>
        <dsp:cNvPr id="0" name=""/>
        <dsp:cNvSpPr/>
      </dsp:nvSpPr>
      <dsp:spPr>
        <a:xfrm>
          <a:off x="371483" y="941500"/>
          <a:ext cx="675424" cy="675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96AD5-FD87-4D71-A785-B1EAC6EC37E4}">
      <dsp:nvSpPr>
        <dsp:cNvPr id="0" name=""/>
        <dsp:cNvSpPr/>
      </dsp:nvSpPr>
      <dsp:spPr>
        <a:xfrm>
          <a:off x="1418391" y="665190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The log does not contain user data that is non-resident and stored in a cluster</a:t>
          </a:r>
          <a:endParaRPr lang="en-US" sz="2200" kern="1200"/>
        </a:p>
      </dsp:txBody>
      <dsp:txXfrm>
        <a:off x="1418391" y="665190"/>
        <a:ext cx="8199741" cy="1228044"/>
      </dsp:txXfrm>
    </dsp:sp>
    <dsp:sp modelId="{A4BE6C69-A46C-4A08-8754-3DF64B30878D}">
      <dsp:nvSpPr>
        <dsp:cNvPr id="0" name=""/>
        <dsp:cNvSpPr/>
      </dsp:nvSpPr>
      <dsp:spPr>
        <a:xfrm>
          <a:off x="0" y="2200246"/>
          <a:ext cx="9618133" cy="12280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BD53A-75AD-4CE2-B408-BE6F9B199EC4}">
      <dsp:nvSpPr>
        <dsp:cNvPr id="0" name=""/>
        <dsp:cNvSpPr/>
      </dsp:nvSpPr>
      <dsp:spPr>
        <a:xfrm>
          <a:off x="371483" y="2476556"/>
          <a:ext cx="675424" cy="675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EE017-9DB0-40E1-A583-D45BF043EB1E}">
      <dsp:nvSpPr>
        <dsp:cNvPr id="0" name=""/>
        <dsp:cNvSpPr/>
      </dsp:nvSpPr>
      <dsp:spPr>
        <a:xfrm>
          <a:off x="1418391" y="2200246"/>
          <a:ext cx="4328159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It does store the content of resident attributes, so it can be used to recover recent changes</a:t>
          </a:r>
          <a:endParaRPr lang="en-US" sz="2200" kern="1200"/>
        </a:p>
      </dsp:txBody>
      <dsp:txXfrm>
        <a:off x="1418391" y="2200246"/>
        <a:ext cx="4328159" cy="1228044"/>
      </dsp:txXfrm>
    </dsp:sp>
    <dsp:sp modelId="{2247A454-B730-4264-8711-AE488FBE2EB9}">
      <dsp:nvSpPr>
        <dsp:cNvPr id="0" name=""/>
        <dsp:cNvSpPr/>
      </dsp:nvSpPr>
      <dsp:spPr>
        <a:xfrm>
          <a:off x="5746551" y="2200246"/>
          <a:ext cx="387158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e.g., when modify a file content , if changes are small and can fit in resident $DATA </a:t>
          </a:r>
          <a:endParaRPr lang="en-US" sz="1700" kern="1200"/>
        </a:p>
      </dsp:txBody>
      <dsp:txXfrm>
        <a:off x="5746551" y="2200246"/>
        <a:ext cx="3871581" cy="12280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72A2C-6D2F-4EF4-BB85-9116CDC844FD}">
      <dsp:nvSpPr>
        <dsp:cNvPr id="0" name=""/>
        <dsp:cNvSpPr/>
      </dsp:nvSpPr>
      <dsp:spPr>
        <a:xfrm>
          <a:off x="0" y="0"/>
          <a:ext cx="8175413" cy="18420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$Logfile has deleted file names and $MFT entry IDs</a:t>
          </a:r>
        </a:p>
      </dsp:txBody>
      <dsp:txXfrm>
        <a:off x="53952" y="53952"/>
        <a:ext cx="6271493" cy="1734162"/>
      </dsp:txXfrm>
    </dsp:sp>
    <dsp:sp modelId="{B0EC2A82-F808-4BFE-8C0F-DD08BA355ECC}">
      <dsp:nvSpPr>
        <dsp:cNvPr id="0" name=""/>
        <dsp:cNvSpPr/>
      </dsp:nvSpPr>
      <dsp:spPr>
        <a:xfrm>
          <a:off x="1442719" y="2251415"/>
          <a:ext cx="8175413" cy="1842066"/>
        </a:xfrm>
        <a:prstGeom prst="roundRect">
          <a:avLst>
            <a:gd name="adj" fmla="val 10000"/>
          </a:avLst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 rely on </a:t>
          </a:r>
          <a:r>
            <a:rPr lang="en-US" sz="2900" i="1" kern="1200"/>
            <a:t>$UsnJrnl t</a:t>
          </a:r>
          <a:r>
            <a:rPr lang="en-US" sz="2900" kern="1200"/>
            <a:t>o determine if a deleted file was resided in a specific folder</a:t>
          </a:r>
        </a:p>
      </dsp:txBody>
      <dsp:txXfrm>
        <a:off x="1496671" y="2305367"/>
        <a:ext cx="5427445" cy="1734162"/>
      </dsp:txXfrm>
    </dsp:sp>
    <dsp:sp modelId="{340A7E8E-5708-4D9E-9735-5D3417E3DB5B}">
      <dsp:nvSpPr>
        <dsp:cNvPr id="0" name=""/>
        <dsp:cNvSpPr/>
      </dsp:nvSpPr>
      <dsp:spPr>
        <a:xfrm>
          <a:off x="6978069" y="1448069"/>
          <a:ext cx="1197343" cy="1197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247471" y="1448069"/>
        <a:ext cx="658539" cy="9010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083F-F208-4EE9-8451-717D28A9ECEA}">
      <dsp:nvSpPr>
        <dsp:cNvPr id="0" name=""/>
        <dsp:cNvSpPr/>
      </dsp:nvSpPr>
      <dsp:spPr>
        <a:xfrm>
          <a:off x="943814" y="1023643"/>
          <a:ext cx="1002102" cy="10021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2E13C-C66A-4EB9-90AB-852EBD2F5A58}">
      <dsp:nvSpPr>
        <dsp:cNvPr id="0" name=""/>
        <dsp:cNvSpPr/>
      </dsp:nvSpPr>
      <dsp:spPr>
        <a:xfrm>
          <a:off x="13290" y="2113731"/>
          <a:ext cx="2863149" cy="42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The mounted CD device is D:\</a:t>
          </a:r>
        </a:p>
      </dsp:txBody>
      <dsp:txXfrm>
        <a:off x="13290" y="2113731"/>
        <a:ext cx="2863149" cy="429472"/>
      </dsp:txXfrm>
    </dsp:sp>
    <dsp:sp modelId="{A07D1A6E-BE01-4E41-A3F7-0AB1588DD89A}">
      <dsp:nvSpPr>
        <dsp:cNvPr id="0" name=""/>
        <dsp:cNvSpPr/>
      </dsp:nvSpPr>
      <dsp:spPr>
        <a:xfrm>
          <a:off x="13290" y="2584128"/>
          <a:ext cx="2863149" cy="485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1" kern="1200"/>
            <a:t>rip.pl –r SYSTEM –o mountdev</a:t>
          </a:r>
          <a:endParaRPr lang="en-US" sz="1200" kern="1200"/>
        </a:p>
      </dsp:txBody>
      <dsp:txXfrm>
        <a:off x="13290" y="2584128"/>
        <a:ext cx="2863149" cy="485710"/>
      </dsp:txXfrm>
    </dsp:sp>
    <dsp:sp modelId="{F4279F58-39FF-4EBF-9726-4375E4D48488}">
      <dsp:nvSpPr>
        <dsp:cNvPr id="0" name=""/>
        <dsp:cNvSpPr/>
      </dsp:nvSpPr>
      <dsp:spPr>
        <a:xfrm>
          <a:off x="4308015" y="1023643"/>
          <a:ext cx="1002102" cy="10021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F921B-A3EB-4200-BABB-752CDB7BF88F}">
      <dsp:nvSpPr>
        <dsp:cNvPr id="0" name=""/>
        <dsp:cNvSpPr/>
      </dsp:nvSpPr>
      <dsp:spPr>
        <a:xfrm>
          <a:off x="3377491" y="2113731"/>
          <a:ext cx="2863149" cy="42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Recently opened file accessed using </a:t>
          </a:r>
          <a:r>
            <a:rPr lang="en-US" sz="1600" i="1" kern="1200"/>
            <a:t>.lnk</a:t>
          </a:r>
          <a:endParaRPr lang="en-US" sz="1600" kern="1200"/>
        </a:p>
      </dsp:txBody>
      <dsp:txXfrm>
        <a:off x="3377491" y="2113731"/>
        <a:ext cx="2863149" cy="429472"/>
      </dsp:txXfrm>
    </dsp:sp>
    <dsp:sp modelId="{AADD9420-A8F0-41A3-85F8-678FF78EE325}">
      <dsp:nvSpPr>
        <dsp:cNvPr id="0" name=""/>
        <dsp:cNvSpPr/>
      </dsp:nvSpPr>
      <dsp:spPr>
        <a:xfrm>
          <a:off x="3377491" y="2584128"/>
          <a:ext cx="2863149" cy="485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\User\informant\AppData\Roaming\Microsoft\Windows\Recent\*.lnk</a:t>
          </a:r>
          <a:endParaRPr lang="en-US" sz="1200" kern="1200"/>
        </a:p>
      </dsp:txBody>
      <dsp:txXfrm>
        <a:off x="3377491" y="2584128"/>
        <a:ext cx="2863149" cy="485710"/>
      </dsp:txXfrm>
    </dsp:sp>
    <dsp:sp modelId="{0F4FEFFF-771B-45C7-B7A9-B1F4687C52FE}">
      <dsp:nvSpPr>
        <dsp:cNvPr id="0" name=""/>
        <dsp:cNvSpPr/>
      </dsp:nvSpPr>
      <dsp:spPr>
        <a:xfrm>
          <a:off x="7672216" y="1023643"/>
          <a:ext cx="1002102" cy="10021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B0C51-8475-4B6E-A24B-BD653C796327}">
      <dsp:nvSpPr>
        <dsp:cNvPr id="0" name=""/>
        <dsp:cNvSpPr/>
      </dsp:nvSpPr>
      <dsp:spPr>
        <a:xfrm>
          <a:off x="6741692" y="2113731"/>
          <a:ext cx="2863149" cy="42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Jumplist</a:t>
          </a:r>
        </a:p>
      </dsp:txBody>
      <dsp:txXfrm>
        <a:off x="6741692" y="2113731"/>
        <a:ext cx="2863149" cy="429472"/>
      </dsp:txXfrm>
    </dsp:sp>
    <dsp:sp modelId="{9B9B2EA0-BA01-405E-949B-05F6E08AFAF6}">
      <dsp:nvSpPr>
        <dsp:cNvPr id="0" name=""/>
        <dsp:cNvSpPr/>
      </dsp:nvSpPr>
      <dsp:spPr>
        <a:xfrm>
          <a:off x="6741692" y="2584128"/>
          <a:ext cx="2863149" cy="485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\User\informant\AppData\Roaming\Microsoft\Windows\Recent\AutomaticDestinations</a:t>
          </a:r>
          <a:endParaRPr lang="en-US" sz="1200" kern="1200"/>
        </a:p>
      </dsp:txBody>
      <dsp:txXfrm>
        <a:off x="6741692" y="2584128"/>
        <a:ext cx="2863149" cy="485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</a:t>
            </a:r>
          </a:p>
          <a:p>
            <a:r>
              <a:rPr lang="en-US" dirty="0"/>
              <a:t>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/>
              <a:t>awk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https://alexsta-cybersecurity.com/what-happens-when-a-file-is-deleted-on-a-windows-system/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8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https://www.dropbox.com/s/aeg6xmdw8xcbg80/logfile.bin?dl=0</a:t>
            </a:r>
          </a:p>
          <a:p>
            <a:r>
              <a:rPr lang="en-US" dirty="0"/>
              <a:t>https://www.dropbox.com/s/6sjdecon9c1f7rl/mft.csv?dl=0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9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  <a:p>
            <a:r>
              <a:rPr lang="en-US" dirty="0"/>
              <a:t>https://github.com/frankwxu/digital-forensics-lab/blob/main/NIST_Data_Leakage_Case/NIST_Answers/lab_generated_file/LogFile.zip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$12,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"|74620|" ../UsnJrnl2Csv/UsnJrnl_2021-10-12_12-36-58.csv | grep "Chrysanthemum.jpg"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-r--r-- 1 root </a:t>
            </a:r>
            <a:r>
              <a:rPr lang="en-US" dirty="0" err="1"/>
              <a:t>root</a:t>
            </a:r>
            <a:r>
              <a:rPr lang="en-US" dirty="0"/>
              <a:t> 1576272 Nov 23 18:24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5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3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6110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00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79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70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9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7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6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5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9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6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8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7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2D61B445-1EB6-A46D-8015-154EC169FF8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63" y="6159708"/>
            <a:ext cx="626225" cy="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5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ropbox.com/s/6sjdecon9c1f7rl/mft.csv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5.xml"/><Relationship Id="rId18" Type="http://schemas.openxmlformats.org/officeDocument/2006/relationships/image" Target="../media/image421.png"/><Relationship Id="rId3" Type="http://schemas.openxmlformats.org/officeDocument/2006/relationships/image" Target="../media/image45.png"/><Relationship Id="rId7" Type="http://schemas.openxmlformats.org/officeDocument/2006/relationships/customXml" Target="../ink/ink2.xml"/><Relationship Id="rId12" Type="http://schemas.openxmlformats.org/officeDocument/2006/relationships/image" Target="../media/image390.png"/><Relationship Id="rId17" Type="http://schemas.openxmlformats.org/officeDocument/2006/relationships/customXml" Target="../ink/ink7.xml"/><Relationship Id="rId2" Type="http://schemas.openxmlformats.org/officeDocument/2006/relationships/image" Target="../media/image44.png"/><Relationship Id="rId16" Type="http://schemas.openxmlformats.org/officeDocument/2006/relationships/image" Target="../media/image411.png"/><Relationship Id="rId20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80.png"/><Relationship Id="rId19" Type="http://schemas.openxmlformats.org/officeDocument/2006/relationships/customXml" Target="../ink/ink8.xml"/><Relationship Id="rId4" Type="http://schemas.openxmlformats.org/officeDocument/2006/relationships/image" Target="../media/image46.png"/><Relationship Id="rId9" Type="http://schemas.openxmlformats.org/officeDocument/2006/relationships/customXml" Target="../ink/ink3.xml"/><Relationship Id="rId14" Type="http://schemas.openxmlformats.org/officeDocument/2006/relationships/image" Target="../media/image401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0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26.xml"/><Relationship Id="rId50" Type="http://schemas.openxmlformats.org/officeDocument/2006/relationships/image" Target="../media/image58.png"/><Relationship Id="rId55" Type="http://schemas.openxmlformats.org/officeDocument/2006/relationships/customXml" Target="../ink/ink30.xml"/><Relationship Id="rId2" Type="http://schemas.openxmlformats.org/officeDocument/2006/relationships/image" Target="../media/image47.png"/><Relationship Id="rId16" Type="http://schemas.openxmlformats.org/officeDocument/2006/relationships/image" Target="../media/image410.png"/><Relationship Id="rId29" Type="http://schemas.openxmlformats.org/officeDocument/2006/relationships/customXml" Target="../ink/ink17.xml"/><Relationship Id="rId24" Type="http://schemas.openxmlformats.org/officeDocument/2006/relationships/image" Target="../media/image450.png"/><Relationship Id="rId32" Type="http://schemas.openxmlformats.org/officeDocument/2006/relationships/image" Target="../media/image49.png"/><Relationship Id="rId37" Type="http://schemas.openxmlformats.org/officeDocument/2006/relationships/customXml" Target="../ink/ink21.xml"/><Relationship Id="rId40" Type="http://schemas.openxmlformats.org/officeDocument/2006/relationships/image" Target="../media/image53.png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62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470.png"/><Relationship Id="rId36" Type="http://schemas.openxmlformats.org/officeDocument/2006/relationships/image" Target="../media/image51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16.xml"/><Relationship Id="rId30" Type="http://schemas.openxmlformats.org/officeDocument/2006/relationships/image" Target="../media/image48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51" Type="http://schemas.openxmlformats.org/officeDocument/2006/relationships/customXml" Target="../ink/ink28.xml"/><Relationship Id="rId3" Type="http://schemas.openxmlformats.org/officeDocument/2006/relationships/customXml" Target="../ink/ink9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32.xml"/><Relationship Id="rId20" Type="http://schemas.openxmlformats.org/officeDocument/2006/relationships/image" Target="../media/image430.png"/><Relationship Id="rId41" Type="http://schemas.openxmlformats.org/officeDocument/2006/relationships/customXml" Target="../ink/ink23.xml"/><Relationship Id="rId54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42.xml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78133"/>
            <a:ext cx="4335468" cy="2875534"/>
          </a:xfrm>
        </p:spPr>
        <p:txBody>
          <a:bodyPr>
            <a:normAutofit/>
          </a:bodyPr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453667"/>
            <a:ext cx="4335468" cy="1096899"/>
          </a:xfrm>
        </p:spPr>
        <p:txBody>
          <a:bodyPr>
            <a:normAutofit/>
          </a:bodyPr>
          <a:lstStyle/>
          <a:p>
            <a:r>
              <a:rPr lang="en-US" dirty="0"/>
              <a:t>Keywords: CD burn, $MFT, $MFT log ($</a:t>
            </a:r>
            <a:r>
              <a:rPr lang="en-US" dirty="0" err="1"/>
              <a:t>LogFile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39CC4D61-B53F-5C48-4466-566290AA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8" y="1924043"/>
            <a:ext cx="3280613" cy="32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folder but nothing there because all files will be deleted after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deleted staging folder (not completed results, see next questions)</a:t>
            </a:r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analysis plan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A0670089-B0C7-D35D-8AEB-097B15511E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414554" cy="4313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: </a:t>
            </a:r>
            <a:r>
              <a:rPr lang="en-US" dirty="0"/>
              <a:t>journal that records the metadata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124" y="1066377"/>
            <a:ext cx="6058948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Optional Stamp. Optional Round Vintage Grunge Label. Stock Vector -  Illustration of optional, isolated: 186949189">
            <a:extLst>
              <a:ext uri="{FF2B5EF4-FFF2-40B4-BE49-F238E27FC236}">
                <a16:creationId xmlns:a16="http://schemas.microsoft.com/office/drawing/2014/main" id="{2160534D-EEE1-4848-B95F-3A26BA3D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2055" cy="8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extBox 5"/>
          <p:cNvSpPr txBox="1"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Test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MFT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2118102"/>
            <a:ext cx="4602747" cy="21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902959"/>
            <a:ext cx="26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https://www.dropbox.com/s/6sjdecon9c1f7rl/mft.csv</a:t>
            </a:r>
            <a:endParaRPr lang="en-US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https://raw.githubusercontent.com/frankwxu/digital-forensics-lab/main/NIST_Data_Leakage_Case/NIST_Answers/lab_generated_file/mft.zip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  <p:pic>
        <p:nvPicPr>
          <p:cNvPr id="22" name="Picture 2" descr="Direct download - Free arrows icons">
            <a:extLst>
              <a:ext uri="{FF2B5EF4-FFF2-40B4-BE49-F238E27FC236}">
                <a16:creationId xmlns:a16="http://schemas.microsoft.com/office/drawing/2014/main" id="{236FDC01-98A3-46C7-B0B1-D8C818AF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76" y="285471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3DA108D8-B892-AA48-8C8A-63C17B8207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643681"/>
              </p:ext>
            </p:extLst>
          </p:nvPr>
        </p:nvGraphicFramePr>
        <p:xfrm>
          <a:off x="1210158" y="2490004"/>
          <a:ext cx="8018417" cy="307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80" y="3041363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83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6116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badi" panose="020B0604020104020204" pitchFamily="34" charset="0"/>
              </a:rPr>
              <a:t>https://www.dropbox.com/s/cbxcx1276udxrnn/UsnJrnl_2020-11-28_12-15-14.csv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2346CE-FB7D-48F9-A1F2-420412B7FFDD}"/>
              </a:ext>
            </a:extLst>
          </p:cNvPr>
          <p:cNvSpPr txBox="1"/>
          <p:nvPr/>
        </p:nvSpPr>
        <p:spPr>
          <a:xfrm>
            <a:off x="2706268" y="6308209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screenshot is omitted. See next slide for summarized info</a:t>
            </a:r>
          </a:p>
        </p:txBody>
      </p:sp>
      <p:pic>
        <p:nvPicPr>
          <p:cNvPr id="15" name="Picture 2" descr="Direct download - Free arrows icons">
            <a:extLst>
              <a:ext uri="{FF2B5EF4-FFF2-40B4-BE49-F238E27FC236}">
                <a16:creationId xmlns:a16="http://schemas.microsoft.com/office/drawing/2014/main" id="{E127BD6B-0A9A-44F4-ADB9-6E767AE6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0" y="1387502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Assignment 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648A6E-909A-83D7-5466-9EBE3E0B7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59373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/>
              <a:t>34.3 </a:t>
            </a:r>
            <a:r>
              <a:rPr lang="en-US" i="1"/>
              <a:t>$</a:t>
            </a:r>
            <a:r>
              <a:rPr lang="en-US" i="1" err="1"/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900"/>
              <a:t>Microsoft wanted to improve the reliability of NTFS </a:t>
            </a:r>
          </a:p>
          <a:p>
            <a:pPr lvl="1">
              <a:lnSpc>
                <a:spcPct val="90000"/>
              </a:lnSpc>
            </a:pPr>
            <a:r>
              <a:rPr lang="en-US" sz="900"/>
              <a:t>recover the status of file system in case of unexpected system shutdown due to power error or critical system failure</a:t>
            </a:r>
          </a:p>
          <a:p>
            <a:pPr lvl="1">
              <a:lnSpc>
                <a:spcPct val="90000"/>
              </a:lnSpc>
            </a:pPr>
            <a:r>
              <a:rPr lang="en-US" sz="900"/>
              <a:t>avoid corruption / keep a clean state during NTFS transactions </a:t>
            </a:r>
          </a:p>
          <a:p>
            <a:pPr>
              <a:lnSpc>
                <a:spcPct val="90000"/>
              </a:lnSpc>
            </a:pPr>
            <a:r>
              <a:rPr lang="en-US" sz="900"/>
              <a:t>What is clean state?</a:t>
            </a:r>
          </a:p>
          <a:p>
            <a:pPr lvl="1">
              <a:lnSpc>
                <a:spcPct val="90000"/>
              </a:lnSpc>
            </a:pPr>
            <a:r>
              <a:rPr lang="en-GB" sz="900"/>
              <a:t>one transaction has multiple operations</a:t>
            </a:r>
          </a:p>
          <a:p>
            <a:pPr lvl="1">
              <a:lnSpc>
                <a:spcPct val="90000"/>
              </a:lnSpc>
            </a:pPr>
            <a:r>
              <a:rPr lang="en-US" sz="900"/>
              <a:t>either complete all scheduled operations of a transaction or abandon all in-completed operations of a  transaction</a:t>
            </a:r>
          </a:p>
          <a:p>
            <a:pPr lvl="1">
              <a:lnSpc>
                <a:spcPct val="90000"/>
              </a:lnSpc>
            </a:pPr>
            <a:r>
              <a:rPr lang="en-GB" sz="900"/>
              <a:t>Atomicity property of transaction (all occurs, or nothing occurs)</a:t>
            </a:r>
            <a:endParaRPr lang="en-US" sz="900"/>
          </a:p>
          <a:p>
            <a:pPr>
              <a:lnSpc>
                <a:spcPct val="90000"/>
              </a:lnSpc>
            </a:pPr>
            <a:r>
              <a:rPr lang="en-US" sz="900"/>
              <a:t>Keep the following transactions in a clean state </a:t>
            </a:r>
          </a:p>
          <a:p>
            <a:pPr lvl="1">
              <a:lnSpc>
                <a:spcPct val="90000"/>
              </a:lnSpc>
            </a:pPr>
            <a:r>
              <a:rPr lang="en-GB" sz="900"/>
              <a:t>The creation of file/directory</a:t>
            </a:r>
          </a:p>
          <a:p>
            <a:pPr lvl="1">
              <a:lnSpc>
                <a:spcPct val="90000"/>
              </a:lnSpc>
            </a:pPr>
            <a:r>
              <a:rPr lang="en-GB" sz="900"/>
              <a:t>The deletion of file/directory</a:t>
            </a:r>
          </a:p>
          <a:p>
            <a:pPr lvl="1">
              <a:lnSpc>
                <a:spcPct val="90000"/>
              </a:lnSpc>
            </a:pPr>
            <a:r>
              <a:rPr lang="en-GB" sz="900"/>
              <a:t>The modification of $data (write data)</a:t>
            </a:r>
          </a:p>
          <a:p>
            <a:pPr lvl="1">
              <a:lnSpc>
                <a:spcPct val="90000"/>
              </a:lnSpc>
            </a:pPr>
            <a:r>
              <a:rPr lang="en-US" sz="900"/>
              <a:t>Modification of MFT entry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D3505-B81C-4614-AC04-667A260F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89" y="4048918"/>
            <a:ext cx="4859619" cy="19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transaction = 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400"/>
              <a:t>A transaction (</a:t>
            </a:r>
            <a:r>
              <a:rPr lang="en-US" sz="1400" i="1"/>
              <a:t>create, del, ren</a:t>
            </a:r>
            <a:r>
              <a:rPr lang="en-US" sz="1400"/>
              <a:t>) is consisted of multiple operations sequentially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Create a resident file (Redo/Undo)</a:t>
            </a:r>
          </a:p>
          <a:p>
            <a:pPr lvl="2">
              <a:lnSpc>
                <a:spcPct val="90000"/>
              </a:lnSpc>
            </a:pPr>
            <a:r>
              <a:rPr lang="en-GB"/>
              <a:t>SetBitsInNonresidentBitMap/ClearBitsInNonresidentBitMap</a:t>
            </a:r>
          </a:p>
          <a:p>
            <a:pPr lvl="2">
              <a:lnSpc>
                <a:spcPct val="90000"/>
              </a:lnSpc>
            </a:pPr>
            <a:r>
              <a:rPr lang="en-GB"/>
              <a:t>Noop/DeallocateFileRecordSegment</a:t>
            </a:r>
            <a:endParaRPr lang="en-US"/>
          </a:p>
          <a:p>
            <a:pPr lvl="2">
              <a:lnSpc>
                <a:spcPct val="90000"/>
              </a:lnSpc>
            </a:pPr>
            <a:r>
              <a:rPr lang="en-US"/>
              <a:t>AddIndexEntryAllocaton/DeleteIndexEntryAllocaton</a:t>
            </a:r>
          </a:p>
          <a:p>
            <a:pPr lvl="2">
              <a:lnSpc>
                <a:spcPct val="90000"/>
              </a:lnSpc>
            </a:pPr>
            <a:r>
              <a:rPr lang="en-US"/>
              <a:t>InitializeFileRecordSegment/Nood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Delete a file</a:t>
            </a:r>
          </a:p>
          <a:p>
            <a:pPr lvl="2">
              <a:lnSpc>
                <a:spcPct val="90000"/>
              </a:lnSpc>
            </a:pPr>
            <a:r>
              <a:rPr lang="en-US"/>
              <a:t>…</a:t>
            </a:r>
          </a:p>
          <a:p>
            <a:pPr lvl="2">
              <a:lnSpc>
                <a:spcPct val="90000"/>
              </a:lnSpc>
            </a:pPr>
            <a:r>
              <a:rPr lang="en-US" err="1"/>
              <a:t>DeleteIndexEntryAllocation</a:t>
            </a:r>
            <a:r>
              <a:rPr lang="en-US"/>
              <a:t>: </a:t>
            </a:r>
            <a:r>
              <a:rPr lang="en-GB"/>
              <a:t>In NTFS file system, an index of all files &amp; directories are stored in $I30 attribute of an $MFT entry.</a:t>
            </a:r>
            <a:endParaRPr lang="en-US"/>
          </a:p>
          <a:p>
            <a:pPr lvl="2">
              <a:lnSpc>
                <a:spcPct val="90000"/>
              </a:lnSpc>
            </a:pPr>
            <a:r>
              <a:rPr lang="en-US" err="1"/>
              <a:t>DeallocateFileRecordSegment</a:t>
            </a:r>
            <a:r>
              <a:rPr lang="en-US"/>
              <a:t>: change data</a:t>
            </a:r>
          </a:p>
          <a:p>
            <a:pPr lvl="2">
              <a:lnSpc>
                <a:spcPct val="90000"/>
              </a:lnSpc>
            </a:pPr>
            <a:r>
              <a:rPr lang="en-US"/>
              <a:t>…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Rename</a:t>
            </a:r>
          </a:p>
          <a:p>
            <a:pPr lvl="2">
              <a:lnSpc>
                <a:spcPct val="90000"/>
              </a:lnSpc>
            </a:pPr>
            <a:r>
              <a:rPr lang="en-US"/>
              <a:t>…</a:t>
            </a:r>
          </a:p>
          <a:p>
            <a:pPr lvl="2">
              <a:lnSpc>
                <a:spcPct val="90000"/>
              </a:lnSpc>
            </a:pPr>
            <a:r>
              <a:rPr lang="en-US"/>
              <a:t>DeleteAttribute</a:t>
            </a:r>
          </a:p>
          <a:p>
            <a:pPr lvl="2">
              <a:lnSpc>
                <a:spcPct val="90000"/>
              </a:lnSpc>
            </a:pPr>
            <a:r>
              <a:rPr lang="en-US"/>
              <a:t>CreateAttribute</a:t>
            </a:r>
          </a:p>
          <a:p>
            <a:pPr lvl="2">
              <a:lnSpc>
                <a:spcPct val="90000"/>
              </a:lnSpc>
            </a:pPr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8" y="1229260"/>
            <a:ext cx="8288033" cy="30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How are transaction operations recorded?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7C1813-2E47-8DF8-D9DD-A9CD0648B5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46617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91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LogFile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1158818"/>
          </a:xfrm>
        </p:spPr>
        <p:txBody>
          <a:bodyPr>
            <a:normAutofit/>
          </a:bodyPr>
          <a:lstStyle/>
          <a:p>
            <a:r>
              <a:rPr lang="en-GB" dirty="0"/>
              <a:t>Each record has LSN($</a:t>
            </a:r>
            <a:r>
              <a:rPr lang="en-GB" dirty="0" err="1">
                <a:solidFill>
                  <a:srgbClr val="FF0000"/>
                </a:solidFill>
              </a:rPr>
              <a:t>L</a:t>
            </a:r>
            <a:r>
              <a:rPr lang="en-GB" dirty="0" err="1"/>
              <a:t>ogFile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equence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/>
              <a:t>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841" y="4302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0543" y="37969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286" y="353572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 (metadata of Logging Area)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3617" y="353572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64 MB, 2 ~ 3 hours of activities)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3615" y="353572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5171" y="412237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4272" y="420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8447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01979" y="411366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639" y="411880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74915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27812" y="408477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6218" y="41975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10441" y="439787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63556" y="300149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1979" y="300131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693615" y="284774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2444511"/>
            <a:ext cx="4093476" cy="877768"/>
          </a:xfrm>
          <a:prstGeom prst="rect">
            <a:avLst/>
          </a:prstGeom>
          <a:solidFill>
            <a:srgbClr val="5F4A7A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4A8183-E0F7-4B1E-A7A2-7E258A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15" y="5041915"/>
            <a:ext cx="4214225" cy="14784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A0C925-E975-45C4-91E9-6B8ED3DCC76D}"/>
              </a:ext>
            </a:extLst>
          </p:cNvPr>
          <p:cNvSpPr txBox="1"/>
          <p:nvPr/>
        </p:nvSpPr>
        <p:spPr>
          <a:xfrm>
            <a:off x="5119654" y="5577492"/>
            <a:ext cx="185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be resized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606FE-9665-4398-B4B2-48E94166F494}"/>
              </a:ext>
            </a:extLst>
          </p:cNvPr>
          <p:cNvCxnSpPr/>
          <p:nvPr/>
        </p:nvCxnSpPr>
        <p:spPr>
          <a:xfrm flipV="1">
            <a:off x="6730038" y="5633884"/>
            <a:ext cx="944877" cy="1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DAE4C5-70C7-4568-BDE8-0AF3E1A8652D}"/>
              </a:ext>
            </a:extLst>
          </p:cNvPr>
          <p:cNvSpPr txBox="1"/>
          <p:nvPr/>
        </p:nvSpPr>
        <p:spPr>
          <a:xfrm>
            <a:off x="8546072" y="1687470"/>
            <a:ext cx="128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delete a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AECC6-AE9B-46E5-B8CC-A9B7B425DBA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86800" y="2056802"/>
            <a:ext cx="502782" cy="42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6C04F-C99A-4264-9A63-E09E3CA4965D}"/>
              </a:ext>
            </a:extLst>
          </p:cNvPr>
          <p:cNvCxnSpPr>
            <a:stCxn id="4" idx="2"/>
          </p:cNvCxnSpPr>
          <p:nvPr/>
        </p:nvCxnSpPr>
        <p:spPr>
          <a:xfrm>
            <a:off x="9189582" y="2056802"/>
            <a:ext cx="524160" cy="4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09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D846-7490-4BD4-A7BF-4EF9E27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4" y="1064869"/>
            <a:ext cx="6866215" cy="483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44DC-F326-42B8-ADC2-2AC09A73B032}"/>
              </a:ext>
            </a:extLst>
          </p:cNvPr>
          <p:cNvSpPr txBox="1"/>
          <p:nvPr/>
        </p:nvSpPr>
        <p:spPr>
          <a:xfrm>
            <a:off x="4117897" y="6342970"/>
            <a:ext cx="448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File System Forensic Analysis 1st Edition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16ADC-2932-4B56-93EC-984DF780A5A4}"/>
              </a:ext>
            </a:extLst>
          </p:cNvPr>
          <p:cNvSpPr txBox="1"/>
          <p:nvPr/>
        </p:nvSpPr>
        <p:spPr>
          <a:xfrm>
            <a:off x="1263834" y="295101"/>
            <a:ext cx="810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example </a:t>
            </a:r>
            <a:r>
              <a:rPr lang="en-GB" i="1" dirty="0">
                <a:solidFill>
                  <a:srgbClr val="7030A0"/>
                </a:solidFill>
              </a:rPr>
              <a:t>$</a:t>
            </a:r>
            <a:r>
              <a:rPr lang="en-GB" i="1" dirty="0" err="1">
                <a:solidFill>
                  <a:srgbClr val="7030A0"/>
                </a:solidFill>
              </a:rPr>
              <a:t>LogFile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with two transactions after the last checkpoint record. One</a:t>
            </a:r>
          </a:p>
          <a:p>
            <a:r>
              <a:rPr lang="en-GB" dirty="0"/>
              <a:t>of the transactions did not commit.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CBD3B-6709-4B37-8D91-F2C2E80D4A99}"/>
              </a:ext>
            </a:extLst>
          </p:cNvPr>
          <p:cNvSpPr txBox="1"/>
          <p:nvPr/>
        </p:nvSpPr>
        <p:spPr>
          <a:xfrm>
            <a:off x="8130049" y="2247883"/>
            <a:ext cx="357279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 case of any unexpected system shutdown, OS checks $</a:t>
            </a:r>
            <a:r>
              <a:rPr lang="en-GB" sz="1600" i="1" dirty="0" err="1">
                <a:solidFill>
                  <a:srgbClr val="7030A0"/>
                </a:solidFill>
              </a:rPr>
              <a:t>LogFile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1 </a:t>
            </a:r>
            <a:r>
              <a:rPr lang="en-GB" sz="1600" dirty="0">
                <a:solidFill>
                  <a:schemeClr val="accent1"/>
                </a:solidFill>
              </a:rPr>
              <a:t>has</a:t>
            </a:r>
            <a:r>
              <a:rPr lang="en-GB" sz="1600" dirty="0"/>
              <a:t>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chemeClr val="accent1"/>
                </a:solidFill>
              </a:rPr>
              <a:t>'redo</a:t>
            </a:r>
            <a:r>
              <a:rPr lang="en-GB" sz="1600" dirty="0"/>
              <a:t>' to ensure that the disk is correct.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2 does </a:t>
            </a:r>
            <a:r>
              <a:rPr lang="en-GB" sz="1600" dirty="0">
                <a:solidFill>
                  <a:srgbClr val="FF0000"/>
                </a:solidFill>
              </a:rPr>
              <a:t>not</a:t>
            </a:r>
            <a:r>
              <a:rPr lang="en-GB" sz="1600" dirty="0"/>
              <a:t> have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rgbClr val="FF0000"/>
                </a:solidFill>
              </a:rPr>
              <a:t>'undo</a:t>
            </a:r>
            <a:r>
              <a:rPr lang="en-GB" sz="1600" dirty="0"/>
              <a:t>' to ensure that none of the proposed changes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void a corrupted state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70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2" y="609600"/>
            <a:ext cx="5217538" cy="1320800"/>
          </a:xfrm>
        </p:spPr>
        <p:txBody>
          <a:bodyPr>
            <a:normAutofit/>
          </a:bodyPr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2057" name="Isosceles Triangle 8">
            <a:extLst>
              <a:ext uri="{FF2B5EF4-FFF2-40B4-BE49-F238E27FC236}">
                <a16:creationId xmlns:a16="http://schemas.microsoft.com/office/drawing/2014/main" id="{F19F8C88-9B7E-4596-8D09-DF90F41C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3263" y="2160589"/>
            <a:ext cx="5211607" cy="3880773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/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/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800" b="2"/>
          <a:stretch/>
        </p:blipFill>
        <p:spPr>
          <a:xfrm>
            <a:off x="6128465" y="609600"/>
            <a:ext cx="3145536" cy="1702963"/>
          </a:xfrm>
          <a:prstGeom prst="rect">
            <a:avLst/>
          </a:prstGeom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892"/>
          <a:stretch/>
        </p:blipFill>
        <p:spPr bwMode="auto">
          <a:xfrm>
            <a:off x="6128465" y="2473716"/>
            <a:ext cx="3145536" cy="170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r="2539" b="-5"/>
          <a:stretch/>
        </p:blipFill>
        <p:spPr bwMode="auto">
          <a:xfrm>
            <a:off x="6128465" y="4337831"/>
            <a:ext cx="3145536" cy="170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7909251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70154F-967D-4503-896B-C5A6FEB54E59}"/>
              </a:ext>
            </a:extLst>
          </p:cNvPr>
          <p:cNvSpPr/>
          <p:nvPr/>
        </p:nvSpPr>
        <p:spPr>
          <a:xfrm>
            <a:off x="497329" y="4343775"/>
            <a:ext cx="10502537" cy="5867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998F-07BD-438D-93BB-29F59F124E94}"/>
              </a:ext>
            </a:extLst>
          </p:cNvPr>
          <p:cNvSpPr txBox="1"/>
          <p:nvPr/>
        </p:nvSpPr>
        <p:spPr>
          <a:xfrm>
            <a:off x="10385713" y="3367181"/>
            <a:ext cx="1636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Transaction 1 : if a commit record presents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C5DC-40AF-4424-A82F-ABD237AD0D95}"/>
              </a:ext>
            </a:extLst>
          </p:cNvPr>
          <p:cNvSpPr txBox="1"/>
          <p:nvPr/>
        </p:nvSpPr>
        <p:spPr>
          <a:xfrm>
            <a:off x="5811133" y="6053003"/>
            <a:ext cx="2778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Transaction 2: if a commit record is missing 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ECC2C-B1F1-4E0E-8F9E-659CD6E8CCF2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flipH="1">
            <a:off x="10999866" y="4105845"/>
            <a:ext cx="204301" cy="5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487FE7-355C-4763-978C-90DAB3F3293D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843252" y="5675321"/>
            <a:ext cx="357199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ctangle 3"/>
          <p:cNvSpPr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Initialize File (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test1.txt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) Record Segment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2043308"/>
            <a:ext cx="4602747" cy="22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ctangle 3"/>
          <p:cNvSpPr/>
          <p:nvPr/>
        </p:nvSpPr>
        <p:spPr>
          <a:xfrm>
            <a:off x="677334" y="2160589"/>
            <a:ext cx="395734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Delete Attribute(0x06) / Create Attribute(0x05)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982" r="26883" b="-1"/>
          <a:stretch/>
        </p:blipFill>
        <p:spPr>
          <a:xfrm>
            <a:off x="4857451" y="2159331"/>
            <a:ext cx="4415050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renamefile01.txt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ctangle 3"/>
          <p:cNvSpPr/>
          <p:nvPr/>
        </p:nvSpPr>
        <p:spPr>
          <a:xfrm>
            <a:off x="890423" y="835015"/>
            <a:ext cx="4410720" cy="32158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Delete Index Entry Allocation/Add Index Entry Allocation/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019" y="835015"/>
            <a:ext cx="3102794" cy="2987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03" y="4050833"/>
            <a:ext cx="3086090" cy="19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59C199-B877-41B2-861D-0F5F739C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Analysis deleted file evidence in $</a:t>
            </a:r>
            <a:r>
              <a:rPr lang="en-US" dirty="0" err="1"/>
              <a:t>LogFile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C2D8-646F-4C10-9BCF-47F17C6B3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The most important Operations</a:t>
            </a:r>
          </a:p>
          <a:p>
            <a:pPr lvl="1"/>
            <a:r>
              <a:rPr lang="en-US" err="1"/>
              <a:t>DeleteIndexEntryAllocation</a:t>
            </a:r>
            <a:r>
              <a:rPr lang="en-US"/>
              <a:t>: </a:t>
            </a:r>
            <a:r>
              <a:rPr lang="en-US" dirty="0"/>
              <a:t>contains MFT </a:t>
            </a:r>
            <a:r>
              <a:rPr lang="en-US"/>
              <a:t>file name </a:t>
            </a:r>
            <a:r>
              <a:rPr lang="en-US" dirty="0"/>
              <a:t>and</a:t>
            </a:r>
            <a:r>
              <a:rPr lang="en-US"/>
              <a:t> </a:t>
            </a:r>
            <a:r>
              <a:rPr lang="en-US" dirty="0"/>
              <a:t>the</a:t>
            </a:r>
            <a:r>
              <a:rPr lang="en-US"/>
              <a:t> MFT entry ID before delete </a:t>
            </a:r>
            <a:r>
              <a:rPr lang="en-US" dirty="0"/>
              <a:t>operation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the </a:t>
            </a:r>
            <a:r>
              <a:rPr lang="en-US"/>
              <a:t>file name </a:t>
            </a:r>
            <a:r>
              <a:rPr lang="en-US" dirty="0"/>
              <a:t>in</a:t>
            </a:r>
            <a:r>
              <a:rPr lang="en-US"/>
              <a:t> </a:t>
            </a:r>
            <a:r>
              <a:rPr lang="en-US" err="1"/>
              <a:t>DeleteIndexEntryAllocaton</a:t>
            </a:r>
            <a:endParaRPr lang="en-US"/>
          </a:p>
          <a:p>
            <a:pPr lvl="1"/>
            <a:r>
              <a:rPr lang="en-US" dirty="0"/>
              <a:t>Find MFT </a:t>
            </a:r>
            <a:r>
              <a:rPr lang="en-US"/>
              <a:t>entry ID</a:t>
            </a:r>
          </a:p>
          <a:p>
            <a:pPr lvl="1"/>
            <a:r>
              <a:rPr lang="en-US" dirty="0"/>
              <a:t>Find the parent MFT entry ID (folder) of the </a:t>
            </a:r>
            <a:r>
              <a:rPr lang="en-US"/>
              <a:t>entry ID</a:t>
            </a:r>
          </a:p>
          <a:p>
            <a:pPr lvl="2"/>
            <a:r>
              <a:rPr lang="en-US" dirty="0"/>
              <a:t>from $</a:t>
            </a:r>
            <a:r>
              <a:rPr lang="en-US" err="1"/>
              <a:t>UsnJrnl</a:t>
            </a:r>
            <a:endParaRPr lang="en-US"/>
          </a:p>
          <a:p>
            <a:pPr lvl="1"/>
            <a:r>
              <a:rPr lang="en-US" dirty="0"/>
              <a:t>If the parent folder contains the deleted file, the </a:t>
            </a:r>
            <a:r>
              <a:rPr lang="en-US"/>
              <a:t>file</a:t>
            </a:r>
            <a:r>
              <a:rPr lang="en-US" dirty="0"/>
              <a:t> has been deleted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8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Lab: Analyze </a:t>
            </a:r>
            <a:r>
              <a:rPr lang="en-US" i="1"/>
              <a:t>$</a:t>
            </a:r>
            <a:r>
              <a:rPr lang="en-US" i="1" err="1"/>
              <a:t>LogFile</a:t>
            </a:r>
            <a:endParaRPr lang="en-US" i="1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72EB53-B7C7-458F-CCC4-BAEF56570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40583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Last burning type from registry (type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/>
              <a:t>Check for last burning type from </a:t>
            </a:r>
            <a:r>
              <a:rPr lang="en-US" i="1">
                <a:solidFill>
                  <a:srgbClr val="7030A0"/>
                </a:solidFill>
              </a:rPr>
              <a:t>HKU\informant\Software\Microsoft\Windows\CurrentVersion\Explorer\CD Burning\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b) Extract </a:t>
            </a:r>
            <a:r>
              <a:rPr lang="en-US" sz="4800" i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$LogFile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8" y="2907588"/>
            <a:ext cx="8288033" cy="13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Run </a:t>
            </a:r>
            <a:r>
              <a:rPr lang="en-US" sz="3400" i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LogFileParser in </a:t>
            </a: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65" y="934222"/>
            <a:ext cx="5343238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2CBA-E7BF-4A65-8489-127AACD2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95" y="684173"/>
            <a:ext cx="7044274" cy="6173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7C2B5-9227-4550-AAB3-E21563747F7D}"/>
              </a:ext>
            </a:extLst>
          </p:cNvPr>
          <p:cNvSpPr txBox="1"/>
          <p:nvPr/>
        </p:nvSpPr>
        <p:spPr>
          <a:xfrm>
            <a:off x="3987111" y="531114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downloading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E4F91-EAD2-4D81-821C-24FA90D43838}"/>
              </a:ext>
            </a:extLst>
          </p:cNvPr>
          <p:cNvSpPr txBox="1"/>
          <p:nvPr/>
        </p:nvSpPr>
        <p:spPr>
          <a:xfrm>
            <a:off x="988195" y="314841"/>
            <a:ext cx="19230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</a:t>
            </a:r>
            <a:r>
              <a:rPr lang="en-US" dirty="0" err="1"/>
              <a:t>logFile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9CAE16-FF47-46D8-B4B0-B38D0019F471}"/>
              </a:ext>
            </a:extLst>
          </p:cNvPr>
          <p:cNvSpPr txBox="1"/>
          <p:nvPr/>
        </p:nvSpPr>
        <p:spPr>
          <a:xfrm>
            <a:off x="677334" y="2160589"/>
            <a:ext cx="395734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Download $logfile parser and execute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55" b="-1"/>
          <a:stretch/>
        </p:blipFill>
        <p:spPr>
          <a:xfrm>
            <a:off x="4857451" y="2159331"/>
            <a:ext cx="4415050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4549140" y="3470672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3988374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1E526-A9F5-49E6-9D68-78A029D760A2}"/>
              </a:ext>
            </a:extLst>
          </p:cNvPr>
          <p:cNvSpPr txBox="1"/>
          <p:nvPr/>
        </p:nvSpPr>
        <p:spPr>
          <a:xfrm>
            <a:off x="814913" y="779292"/>
            <a:ext cx="2625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Parsing may take 4+ hours</a:t>
            </a:r>
          </a:p>
        </p:txBody>
      </p:sp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0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64" r="1" b="13835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  <p:pic>
        <p:nvPicPr>
          <p:cNvPr id="10" name="Picture 2" descr="Direct download - Free arrows icons">
            <a:extLst>
              <a:ext uri="{FF2B5EF4-FFF2-40B4-BE49-F238E27FC236}">
                <a16:creationId xmlns:a16="http://schemas.microsoft.com/office/drawing/2014/main" id="{3F153908-EB29-43A5-AB51-DF6F88E7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40" y="1233640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77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/>
              <a:t>Event ID 133. Source/Provider Name "</a:t>
            </a:r>
            <a:r>
              <a:rPr lang="en-US" i="1" err="1"/>
              <a:t>cdrom</a:t>
            </a:r>
            <a:r>
              <a:rPr lang="en-US" i="1"/>
              <a:t>“</a:t>
            </a:r>
          </a:p>
          <a:p>
            <a:r>
              <a:rPr lang="en-US"/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/>
              <a:t>\User\informant\</a:t>
            </a:r>
            <a:r>
              <a:rPr lang="en-US" i="1" err="1"/>
              <a:t>AppData</a:t>
            </a:r>
            <a:r>
              <a:rPr lang="en-US" i="1"/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/>
              <a:t>\$</a:t>
            </a:r>
            <a:r>
              <a:rPr lang="en-US" i="1" err="1"/>
              <a:t>LogFile</a:t>
            </a:r>
            <a:endParaRPr lang="en-US" i="1"/>
          </a:p>
          <a:p>
            <a:pPr lvl="1"/>
            <a:r>
              <a:rPr lang="en-US" i="1"/>
              <a:t>\$Extend\$</a:t>
            </a:r>
            <a:r>
              <a:rPr lang="en-US" i="1" err="1"/>
              <a:t>UsnJrnl</a:t>
            </a:r>
            <a:r>
              <a:rPr lang="en-US" i="1"/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/>
              <a:t>DAT#####.</a:t>
            </a:r>
            <a:r>
              <a:rPr lang="en-US" i="1" err="1"/>
              <a:t>tmp</a:t>
            </a:r>
            <a:r>
              <a:rPr lang="en-US" i="1"/>
              <a:t>, DAT#####.</a:t>
            </a:r>
            <a:r>
              <a:rPr lang="en-US" i="1" err="1"/>
              <a:t>tmp</a:t>
            </a:r>
            <a:r>
              <a:rPr lang="en-US" i="1"/>
              <a:t>, FIL#####.</a:t>
            </a:r>
            <a:r>
              <a:rPr lang="en-US" i="1" err="1"/>
              <a:t>tmp</a:t>
            </a:r>
            <a:r>
              <a:rPr lang="en-US" i="1"/>
              <a:t>, POST#####.</a:t>
            </a:r>
            <a:r>
              <a:rPr lang="en-US" i="1" err="1"/>
              <a:t>tmp</a:t>
            </a:r>
            <a:endParaRPr lang="en-US" i="1"/>
          </a:p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67828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6515100" y="12243"/>
            <a:ext cx="558975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$2:lf_MFTReference (?)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$10:lf_FileName</a:t>
            </a:r>
          </a:p>
          <a:p>
            <a:r>
              <a:rPr lang="en-US" dirty="0">
                <a:solidFill>
                  <a:schemeClr val="accent2"/>
                </a:solidFill>
              </a:rPr>
              <a:t>$12:lf_TextInformation(MFT entry ID (ref),MFT Seq #) </a:t>
            </a:r>
            <a:r>
              <a:rPr lang="en-US" dirty="0"/>
              <a:t>(matches MFT entry id in mft.csv)</a:t>
            </a: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325374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67219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66702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341388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66702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344424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2306B-BE9B-44D9-AA56-C5F224188059}"/>
              </a:ext>
            </a:extLst>
          </p:cNvPr>
          <p:cNvSpPr/>
          <p:nvPr/>
        </p:nvSpPr>
        <p:spPr>
          <a:xfrm>
            <a:off x="1035028" y="3688080"/>
            <a:ext cx="1774556" cy="2169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2FBE9-A7D5-4C1C-A845-5F8B33D4BB27}"/>
              </a:ext>
            </a:extLst>
          </p:cNvPr>
          <p:cNvSpPr/>
          <p:nvPr/>
        </p:nvSpPr>
        <p:spPr>
          <a:xfrm>
            <a:off x="10325100" y="3429000"/>
            <a:ext cx="477864" cy="2018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1667-B7C9-4E1E-ADC0-5E944D62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A84A-800E-4A2A-AD79-B6F5001D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Determine if a deleted file belongs to </a:t>
            </a:r>
            <a:r>
              <a:rPr lang="en-US" i="1">
                <a:solidFill>
                  <a:srgbClr val="7030A0"/>
                </a:solidFill>
              </a:rPr>
              <a:t>/Burn/Burn </a:t>
            </a:r>
          </a:p>
          <a:p>
            <a:pPr lvl="1"/>
            <a:r>
              <a:rPr lang="en-US"/>
              <a:t>only use </a:t>
            </a:r>
            <a:r>
              <a:rPr lang="en-US" i="1">
                <a:solidFill>
                  <a:srgbClr val="7030A0"/>
                </a:solidFill>
              </a:rPr>
              <a:t>jpg</a:t>
            </a:r>
            <a:r>
              <a:rPr lang="en-US"/>
              <a:t> </a:t>
            </a:r>
            <a:r>
              <a:rPr lang="en-US" dirty="0"/>
              <a:t>as an example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/>
              <a:t>Find MFT </a:t>
            </a:r>
            <a:r>
              <a:rPr lang="en-US">
                <a:solidFill>
                  <a:srgbClr val="FF0000"/>
                </a:solidFill>
              </a:rPr>
              <a:t>entry IDs which </a:t>
            </a:r>
            <a:r>
              <a:rPr lang="en-US">
                <a:solidFill>
                  <a:schemeClr val="accent6"/>
                </a:solidFill>
              </a:rPr>
              <a:t>jpg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accent6"/>
                </a:solidFill>
              </a:rPr>
              <a:t>file names </a:t>
            </a:r>
            <a:r>
              <a:rPr lang="en-US"/>
              <a:t>from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7030A0"/>
                </a:solidFill>
              </a:rPr>
              <a:t>DeleteIndexEntryAllocaton</a:t>
            </a:r>
          </a:p>
          <a:p>
            <a:pPr lvl="1"/>
            <a:r>
              <a:rPr lang="en-US"/>
              <a:t>Repeat </a:t>
            </a:r>
            <a:r>
              <a:rPr lang="en-US" dirty="0"/>
              <a:t>for each jpg file</a:t>
            </a:r>
          </a:p>
          <a:p>
            <a:pPr lvl="2"/>
            <a:r>
              <a:rPr lang="en-US" dirty="0"/>
              <a:t>Pick one file</a:t>
            </a:r>
          </a:p>
          <a:p>
            <a:pPr lvl="2"/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parent </a:t>
            </a:r>
            <a:r>
              <a:rPr lang="en-US"/>
              <a:t>MFT entry ID (folder) of the </a:t>
            </a:r>
            <a:r>
              <a:rPr lang="en-US">
                <a:solidFill>
                  <a:schemeClr val="accent6"/>
                </a:solidFill>
              </a:rPr>
              <a:t>file </a:t>
            </a:r>
            <a:r>
              <a:rPr lang="en-US">
                <a:solidFill>
                  <a:srgbClr val="FF0000"/>
                </a:solidFill>
              </a:rPr>
              <a:t>entry ID</a:t>
            </a:r>
            <a:r>
              <a:rPr lang="en-US">
                <a:solidFill>
                  <a:schemeClr val="accent6"/>
                </a:solidFill>
              </a:rPr>
              <a:t>/name</a:t>
            </a:r>
          </a:p>
          <a:p>
            <a:pPr lvl="2"/>
            <a:r>
              <a:rPr lang="en-US"/>
              <a:t>Check if the parent MFT entry ID is </a:t>
            </a:r>
            <a:r>
              <a:rPr lang="en-US" b="1">
                <a:solidFill>
                  <a:schemeClr val="accent6"/>
                </a:solidFill>
              </a:rPr>
              <a:t>21921 </a:t>
            </a:r>
            <a:r>
              <a:rPr lang="en-US" i="1">
                <a:solidFill>
                  <a:srgbClr val="7030A0"/>
                </a:solidFill>
              </a:rPr>
              <a:t>(/Burn/Burn) </a:t>
            </a:r>
          </a:p>
          <a:p>
            <a:pPr lvl="2"/>
            <a:r>
              <a:rPr lang="en-US"/>
              <a:t>if </a:t>
            </a:r>
            <a:r>
              <a:rPr lang="en-US">
                <a:solidFill>
                  <a:srgbClr val="FF0000"/>
                </a:solidFill>
              </a:rPr>
              <a:t>Yes</a:t>
            </a:r>
            <a:r>
              <a:rPr lang="en-US"/>
              <a:t>: the </a:t>
            </a:r>
            <a:r>
              <a:rPr lang="en-US" i="1">
                <a:solidFill>
                  <a:schemeClr val="accent6"/>
                </a:solidFill>
              </a:rPr>
              <a:t>jpg</a:t>
            </a:r>
            <a:r>
              <a:rPr lang="en-US"/>
              <a:t> is deleted from </a:t>
            </a:r>
            <a:r>
              <a:rPr lang="en-US" i="1">
                <a:solidFill>
                  <a:srgbClr val="7030A0"/>
                </a:solidFill>
              </a:rPr>
              <a:t>/Burn/Burn</a:t>
            </a:r>
          </a:p>
          <a:p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5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316480" y="43191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3848100" y="80125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F6B41-F9C3-4120-90E6-E6C608A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828"/>
            <a:ext cx="12192000" cy="525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0B53-2D33-4C7A-8A34-B1989F3E4E45}"/>
              </a:ext>
            </a:extLst>
          </p:cNvPr>
          <p:cNvSpPr txBox="1"/>
          <p:nvPr/>
        </p:nvSpPr>
        <p:spPr>
          <a:xfrm>
            <a:off x="114300" y="1173480"/>
            <a:ext cx="49987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“</a:t>
            </a:r>
            <a:r>
              <a:rPr lang="en-US" sz="11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5C83-48CD-403A-A1F9-4ABE684AF7F8}"/>
              </a:ext>
            </a:extLst>
          </p:cNvPr>
          <p:cNvSpPr txBox="1"/>
          <p:nvPr/>
        </p:nvSpPr>
        <p:spPr>
          <a:xfrm>
            <a:off x="94730" y="1185593"/>
            <a:ext cx="108552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the parent MFT entry ID (folder) of the file name based on </a:t>
            </a:r>
            <a:r>
              <a:rPr lang="en-GB" dirty="0" err="1"/>
              <a:t>mft</a:t>
            </a:r>
            <a:r>
              <a:rPr lang="en-GB" dirty="0"/>
              <a:t> entry ID </a:t>
            </a:r>
            <a:r>
              <a:rPr lang="en-GB" b="1" dirty="0">
                <a:solidFill>
                  <a:schemeClr val="accent6"/>
                </a:solidFill>
              </a:rPr>
              <a:t>74620 </a:t>
            </a:r>
            <a:r>
              <a:rPr lang="en-GB" dirty="0"/>
              <a:t>and the file name. We only demonstrate one example here, e.g., </a:t>
            </a:r>
            <a:r>
              <a:rPr lang="en-GB" i="1" dirty="0">
                <a:solidFill>
                  <a:srgbClr val="7030A0"/>
                </a:solidFill>
              </a:rPr>
              <a:t>Chrysanthemum</a:t>
            </a:r>
            <a:r>
              <a:rPr lang="en-GB" dirty="0">
                <a:solidFill>
                  <a:srgbClr val="7030A0"/>
                </a:solidFill>
              </a:rPr>
              <a:t>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C95A8-28C6-4A9E-A2D6-FA38FE60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1832471"/>
            <a:ext cx="12002540" cy="319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BD715-DF2F-49A7-BD51-3DAC9DB27DE3}"/>
              </a:ext>
            </a:extLst>
          </p:cNvPr>
          <p:cNvSpPr txBox="1"/>
          <p:nvPr/>
        </p:nvSpPr>
        <p:spPr>
          <a:xfrm>
            <a:off x="4030979" y="5530334"/>
            <a:ext cx="6742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jpg file appears in two different folders, 74402 and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  <a:r>
              <a:rPr lang="en-US" i="1" dirty="0">
                <a:solidFill>
                  <a:srgbClr val="7030A0"/>
                </a:solidFill>
              </a:rPr>
              <a:t>Chrysanthemum.jpg </a:t>
            </a:r>
            <a:r>
              <a:rPr lang="en-US" dirty="0"/>
              <a:t>is the one file deleted from the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44253D-4508-4B59-9E74-69BC456AB6C2}"/>
              </a:ext>
            </a:extLst>
          </p:cNvPr>
          <p:cNvCxnSpPr>
            <a:cxnSpLocks/>
          </p:cNvCxnSpPr>
          <p:nvPr/>
        </p:nvCxnSpPr>
        <p:spPr>
          <a:xfrm flipV="1">
            <a:off x="7818120" y="4785360"/>
            <a:ext cx="220980" cy="5638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7C402-7991-415C-81B9-471441F8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i="1"/>
              <a:t>Remark 1: $</a:t>
            </a:r>
            <a:r>
              <a:rPr lang="en-US" i="1" err="1"/>
              <a:t>LogFile</a:t>
            </a:r>
            <a:r>
              <a:rPr lang="en-US" i="1"/>
              <a:t> </a:t>
            </a:r>
            <a:r>
              <a:rPr lang="en-US" dirty="0"/>
              <a:t>can’t not be used for file recovery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1B9695-0878-5DAC-2939-8240C98D0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11968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336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30F34-6DFF-43C3-BC51-834E44ABA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i="1"/>
              <a:t>Remark 2: </a:t>
            </a:r>
            <a:r>
              <a:rPr lang="en-US" dirty="0"/>
              <a:t>Only </a:t>
            </a:r>
            <a:r>
              <a:rPr lang="en-US" i="1"/>
              <a:t>$</a:t>
            </a:r>
            <a:r>
              <a:rPr lang="en-US" i="1" err="1"/>
              <a:t>UsnJrnl</a:t>
            </a:r>
            <a:r>
              <a:rPr lang="en-US" i="1"/>
              <a:t> </a:t>
            </a:r>
            <a:r>
              <a:rPr lang="en-US" dirty="0"/>
              <a:t>contains parents' folder information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61D8C0-7DA8-0E62-C4AD-F1A23DEDC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93229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74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D6E4E62-E51C-CDEE-067D-D3943C47A6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75761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7" y="1270000"/>
            <a:ext cx="9046761" cy="47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3F40A-9284-4C41-A8F0-64FE49968E3E}"/>
              </a:ext>
            </a:extLst>
          </p:cNvPr>
          <p:cNvSpPr/>
          <p:nvPr/>
        </p:nvSpPr>
        <p:spPr>
          <a:xfrm>
            <a:off x="3399504" y="2057399"/>
            <a:ext cx="449826" cy="3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8E92E-627B-4D4C-BF72-D4E326A4A6B0}"/>
              </a:ext>
            </a:extLst>
          </p:cNvPr>
          <p:cNvCxnSpPr/>
          <p:nvPr/>
        </p:nvCxnSpPr>
        <p:spPr>
          <a:xfrm>
            <a:off x="3849330" y="2389860"/>
            <a:ext cx="3311012" cy="23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EEF707D-1ECA-7FE9-8539-8B22F36B6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09414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Find s</a:t>
            </a:r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taging area in registry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500" i="1">
                <a:solidFill>
                  <a:schemeClr val="tx1">
                    <a:lumMod val="50000"/>
                    <a:lumOff val="50000"/>
                  </a:schemeClr>
                </a:solidFill>
              </a:rPr>
              <a:t>HKEY_CURRENT_USER\Software\Microsoft\Windows\CurrentVersion\Explorer\CD Burning\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8" y="1913022"/>
            <a:ext cx="8288033" cy="23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34269</TotalTime>
  <Words>3899</Words>
  <Application>Microsoft Office PowerPoint</Application>
  <PresentationFormat>Widescreen</PresentationFormat>
  <Paragraphs>388</Paragraphs>
  <Slides>61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Abadi</vt:lpstr>
      <vt:lpstr>Arial</vt:lpstr>
      <vt:lpstr>Calibri</vt:lpstr>
      <vt:lpstr>Trebuchet MS</vt:lpstr>
      <vt:lpstr>Wingdings 3</vt:lpstr>
      <vt:lpstr>Facet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34. What files were copied from PC to CD-R? </vt:lpstr>
      <vt:lpstr>Find staging area in registry</vt:lpstr>
      <vt:lpstr>PowerPoint Presentation</vt:lpstr>
      <vt:lpstr>PowerPoint Presentation</vt:lpstr>
      <vt:lpstr>New analysis plan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34.2 $Extend$UsnJrnl·$J </vt:lpstr>
      <vt:lpstr>PowerPoint Presentation</vt:lpstr>
      <vt:lpstr>PowerPoint Presentation</vt:lpstr>
      <vt:lpstr>Assignment </vt:lpstr>
      <vt:lpstr>34.3 $LogFile: transaction log file of NTFS</vt:lpstr>
      <vt:lpstr>A transaction = N operations</vt:lpstr>
      <vt:lpstr>Redo/Undo Operation Code</vt:lpstr>
      <vt:lpstr>How are transaction operations recorded?</vt:lpstr>
      <vt:lpstr>$LogFile overview</vt:lpstr>
      <vt:lpstr>PowerPoint Presentation</vt:lpstr>
      <vt:lpstr>The workflow when error recovery is executed</vt:lpstr>
      <vt:lpstr>PowerPoint Presentation</vt:lpstr>
      <vt:lpstr>Creation testfile01.txt records</vt:lpstr>
      <vt:lpstr>PowerPoint Presentation</vt:lpstr>
      <vt:lpstr>Rename testfile01.txt records</vt:lpstr>
      <vt:lpstr>PowerPoint Presentation</vt:lpstr>
      <vt:lpstr>Delete renamefile01.txt records</vt:lpstr>
      <vt:lpstr>PowerPoint Presentation</vt:lpstr>
      <vt:lpstr>Analysis deleted file evidence in $LogFile</vt:lpstr>
      <vt:lpstr>Lab: 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Goal</vt:lpstr>
      <vt:lpstr>PowerPoint Presentation</vt:lpstr>
      <vt:lpstr>PowerPoint Presentation</vt:lpstr>
      <vt:lpstr>PowerPoint Presentation</vt:lpstr>
      <vt:lpstr>Remark 1: $LogFile can’t not be used for file recovery</vt:lpstr>
      <vt:lpstr>Remark 2: Only $UsnJrnl contains parents' folder information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2567</cp:revision>
  <dcterms:created xsi:type="dcterms:W3CDTF">2020-09-14T14:43:27Z</dcterms:created>
  <dcterms:modified xsi:type="dcterms:W3CDTF">2022-11-21T09:11:32Z</dcterms:modified>
</cp:coreProperties>
</file>